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256" r:id="rId2"/>
    <p:sldId id="402" r:id="rId3"/>
    <p:sldId id="358" r:id="rId4"/>
    <p:sldId id="381" r:id="rId5"/>
    <p:sldId id="379" r:id="rId6"/>
    <p:sldId id="380" r:id="rId7"/>
    <p:sldId id="383" r:id="rId8"/>
    <p:sldId id="384" r:id="rId9"/>
    <p:sldId id="385" r:id="rId10"/>
    <p:sldId id="382" r:id="rId11"/>
    <p:sldId id="386" r:id="rId12"/>
    <p:sldId id="366" r:id="rId13"/>
    <p:sldId id="387" r:id="rId14"/>
    <p:sldId id="388" r:id="rId15"/>
    <p:sldId id="389" r:id="rId16"/>
    <p:sldId id="391" r:id="rId17"/>
    <p:sldId id="422" r:id="rId18"/>
    <p:sldId id="423" r:id="rId19"/>
    <p:sldId id="416" r:id="rId20"/>
    <p:sldId id="392" r:id="rId21"/>
    <p:sldId id="393" r:id="rId22"/>
    <p:sldId id="397" r:id="rId23"/>
    <p:sldId id="396" r:id="rId24"/>
    <p:sldId id="399" r:id="rId25"/>
    <p:sldId id="390" r:id="rId26"/>
    <p:sldId id="398" r:id="rId27"/>
    <p:sldId id="400" r:id="rId28"/>
    <p:sldId id="394" r:id="rId29"/>
    <p:sldId id="401" r:id="rId30"/>
    <p:sldId id="403" r:id="rId31"/>
    <p:sldId id="404" r:id="rId32"/>
    <p:sldId id="406" r:id="rId33"/>
    <p:sldId id="408" r:id="rId34"/>
    <p:sldId id="395" r:id="rId35"/>
    <p:sldId id="407" r:id="rId36"/>
    <p:sldId id="409" r:id="rId37"/>
    <p:sldId id="271" r:id="rId38"/>
    <p:sldId id="410" r:id="rId39"/>
    <p:sldId id="367" r:id="rId40"/>
    <p:sldId id="421" r:id="rId41"/>
    <p:sldId id="419" r:id="rId42"/>
    <p:sldId id="411" r:id="rId43"/>
    <p:sldId id="412" r:id="rId44"/>
    <p:sldId id="420" r:id="rId45"/>
    <p:sldId id="413" r:id="rId46"/>
    <p:sldId id="414" r:id="rId47"/>
    <p:sldId id="274" r:id="rId48"/>
    <p:sldId id="415" r:id="rId49"/>
    <p:sldId id="368" r:id="rId50"/>
    <p:sldId id="417" r:id="rId51"/>
    <p:sldId id="418" r:id="rId52"/>
    <p:sldId id="36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AC3"/>
    <a:srgbClr val="692C85"/>
    <a:srgbClr val="009899"/>
    <a:srgbClr val="3D5BA9"/>
    <a:srgbClr val="C13122"/>
    <a:srgbClr val="F6871F"/>
    <a:srgbClr val="006B94"/>
    <a:srgbClr val="7F8A9A"/>
    <a:srgbClr val="CE1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9"/>
  </p:normalViewPr>
  <p:slideViewPr>
    <p:cSldViewPr>
      <p:cViewPr>
        <p:scale>
          <a:sx n="140" d="100"/>
          <a:sy n="140" d="100"/>
        </p:scale>
        <p:origin x="208" y="-744"/>
      </p:cViewPr>
      <p:guideLst>
        <p:guide pos="2880"/>
        <p:guide orient="horz" pos="2160"/>
      </p:guideLst>
    </p:cSldViewPr>
  </p:slideViewPr>
  <p:notesTextViewPr>
    <p:cViewPr>
      <p:scale>
        <a:sx n="1" d="1"/>
        <a:sy n="1" d="1"/>
      </p:scale>
      <p:origin x="0" y="0"/>
    </p:cViewPr>
  </p:notesTextViewPr>
  <p:sorterViewPr>
    <p:cViewPr>
      <p:scale>
        <a:sx n="66" d="100"/>
        <a:sy n="66" d="100"/>
      </p:scale>
      <p:origin x="0" y="-1824"/>
    </p:cViewPr>
  </p:sorterViewPr>
  <p:notesViewPr>
    <p:cSldViewPr snapToObjects="1" showGuides="1">
      <p:cViewPr varScale="1">
        <p:scale>
          <a:sx n="112" d="100"/>
          <a:sy n="112" d="100"/>
        </p:scale>
        <p:origin x="-41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40</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Sheet1!$A$2:$A$17</c:f>
              <c:numCache>
                <c:formatCode>General</c:formatCode>
                <c:ptCount val="16"/>
                <c:pt idx="0">
                  <c:v>0</c:v>
                </c:pt>
                <c:pt idx="1">
                  <c:v>0</c:v>
                </c:pt>
                <c:pt idx="2">
                  <c:v>1</c:v>
                </c:pt>
                <c:pt idx="3">
                  <c:v>2</c:v>
                </c:pt>
                <c:pt idx="4">
                  <c:v>3</c:v>
                </c:pt>
                <c:pt idx="5">
                  <c:v>3</c:v>
                </c:pt>
                <c:pt idx="6">
                  <c:v>4</c:v>
                </c:pt>
                <c:pt idx="7">
                  <c:v>5</c:v>
                </c:pt>
                <c:pt idx="8">
                  <c:v>6</c:v>
                </c:pt>
                <c:pt idx="9">
                  <c:v>7</c:v>
                </c:pt>
                <c:pt idx="10">
                  <c:v>7</c:v>
                </c:pt>
                <c:pt idx="11">
                  <c:v>8</c:v>
                </c:pt>
                <c:pt idx="12">
                  <c:v>8</c:v>
                </c:pt>
                <c:pt idx="13">
                  <c:v>9</c:v>
                </c:pt>
                <c:pt idx="14">
                  <c:v>10</c:v>
                </c:pt>
                <c:pt idx="15">
                  <c:v>11</c:v>
                </c:pt>
              </c:numCache>
            </c:numRef>
          </c:xVal>
          <c:yVal>
            <c:numRef>
              <c:f>Sheet1!$B$2:$B$17</c:f>
              <c:numCache>
                <c:formatCode>General</c:formatCode>
                <c:ptCount val="16"/>
                <c:pt idx="4">
                  <c:v>10</c:v>
                </c:pt>
                <c:pt idx="5">
                  <c:v>60</c:v>
                </c:pt>
                <c:pt idx="6">
                  <c:v>45</c:v>
                </c:pt>
                <c:pt idx="7">
                  <c:v>40</c:v>
                </c:pt>
                <c:pt idx="8">
                  <c:v>30</c:v>
                </c:pt>
                <c:pt idx="9">
                  <c:v>15</c:v>
                </c:pt>
                <c:pt idx="10">
                  <c:v>15</c:v>
                </c:pt>
                <c:pt idx="11">
                  <c:v>-5</c:v>
                </c:pt>
                <c:pt idx="12">
                  <c:v>40</c:v>
                </c:pt>
                <c:pt idx="13">
                  <c:v>32</c:v>
                </c:pt>
                <c:pt idx="14">
                  <c:v>10</c:v>
                </c:pt>
                <c:pt idx="15">
                  <c:v>0</c:v>
                </c:pt>
              </c:numCache>
            </c:numRef>
          </c:yVal>
          <c:smooth val="0"/>
          <c:extLst>
            <c:ext xmlns:c16="http://schemas.microsoft.com/office/drawing/2014/chart" uri="{C3380CC4-5D6E-409C-BE32-E72D297353CC}">
              <c16:uniqueId val="{00000000-46CD-7E43-B41B-BFC00559616F}"/>
            </c:ext>
          </c:extLst>
        </c:ser>
        <c:ser>
          <c:idx val="1"/>
          <c:order val="1"/>
          <c:tx>
            <c:strRef>
              <c:f>Sheet1!$C$1</c:f>
              <c:strCache>
                <c:ptCount val="1"/>
                <c:pt idx="0">
                  <c:v>Z-Values</c:v>
                </c:pt>
              </c:strCache>
            </c:strRef>
          </c:tx>
          <c:spPr>
            <a:ln w="19050" cap="rnd">
              <a:solidFill>
                <a:schemeClr val="accent2"/>
              </a:solidFill>
              <a:round/>
            </a:ln>
            <a:effectLst/>
          </c:spPr>
          <c:marker>
            <c:symbol val="none"/>
          </c:marker>
          <c:xVal>
            <c:numRef>
              <c:f>Sheet1!$A$2:$A$17</c:f>
              <c:numCache>
                <c:formatCode>General</c:formatCode>
                <c:ptCount val="16"/>
                <c:pt idx="0">
                  <c:v>0</c:v>
                </c:pt>
                <c:pt idx="1">
                  <c:v>0</c:v>
                </c:pt>
                <c:pt idx="2">
                  <c:v>1</c:v>
                </c:pt>
                <c:pt idx="3">
                  <c:v>2</c:v>
                </c:pt>
                <c:pt idx="4">
                  <c:v>3</c:v>
                </c:pt>
                <c:pt idx="5">
                  <c:v>3</c:v>
                </c:pt>
                <c:pt idx="6">
                  <c:v>4</c:v>
                </c:pt>
                <c:pt idx="7">
                  <c:v>5</c:v>
                </c:pt>
                <c:pt idx="8">
                  <c:v>6</c:v>
                </c:pt>
                <c:pt idx="9">
                  <c:v>7</c:v>
                </c:pt>
                <c:pt idx="10">
                  <c:v>7</c:v>
                </c:pt>
                <c:pt idx="11">
                  <c:v>8</c:v>
                </c:pt>
                <c:pt idx="12">
                  <c:v>8</c:v>
                </c:pt>
                <c:pt idx="13">
                  <c:v>9</c:v>
                </c:pt>
                <c:pt idx="14">
                  <c:v>10</c:v>
                </c:pt>
                <c:pt idx="15">
                  <c:v>11</c:v>
                </c:pt>
              </c:numCache>
            </c:numRef>
          </c:xVal>
          <c:yVal>
            <c:numRef>
              <c:f>Sheet1!$C$2:$C$17</c:f>
              <c:numCache>
                <c:formatCode>General</c:formatCode>
                <c:ptCount val="16"/>
                <c:pt idx="7">
                  <c:v>20</c:v>
                </c:pt>
                <c:pt idx="8">
                  <c:v>10</c:v>
                </c:pt>
                <c:pt idx="9">
                  <c:v>-5</c:v>
                </c:pt>
                <c:pt idx="10">
                  <c:v>60</c:v>
                </c:pt>
                <c:pt idx="11">
                  <c:v>45</c:v>
                </c:pt>
                <c:pt idx="12">
                  <c:v>45</c:v>
                </c:pt>
                <c:pt idx="13">
                  <c:v>36</c:v>
                </c:pt>
                <c:pt idx="14">
                  <c:v>15</c:v>
                </c:pt>
                <c:pt idx="15">
                  <c:v>5</c:v>
                </c:pt>
              </c:numCache>
            </c:numRef>
          </c:yVal>
          <c:smooth val="0"/>
          <c:extLst>
            <c:ext xmlns:c16="http://schemas.microsoft.com/office/drawing/2014/chart" uri="{C3380CC4-5D6E-409C-BE32-E72D297353CC}">
              <c16:uniqueId val="{00000001-C37D-8C40-9666-924517DAEA39}"/>
            </c:ext>
          </c:extLst>
        </c:ser>
        <c:ser>
          <c:idx val="2"/>
          <c:order val="2"/>
          <c:tx>
            <c:strRef>
              <c:f>Sheet1!$D$1</c:f>
              <c:strCache>
                <c:ptCount val="1"/>
                <c:pt idx="0">
                  <c:v>M-Value</c:v>
                </c:pt>
              </c:strCache>
            </c:strRef>
          </c:tx>
          <c:spPr>
            <a:ln w="19050" cap="rnd">
              <a:solidFill>
                <a:schemeClr val="accent3"/>
              </a:solidFill>
              <a:round/>
            </a:ln>
            <a:effectLst/>
          </c:spPr>
          <c:marker>
            <c:symbol val="none"/>
          </c:marker>
          <c:xVal>
            <c:numRef>
              <c:f>Sheet1!$A$2:$A$17</c:f>
              <c:numCache>
                <c:formatCode>General</c:formatCode>
                <c:ptCount val="16"/>
                <c:pt idx="0">
                  <c:v>0</c:v>
                </c:pt>
                <c:pt idx="1">
                  <c:v>0</c:v>
                </c:pt>
                <c:pt idx="2">
                  <c:v>1</c:v>
                </c:pt>
                <c:pt idx="3">
                  <c:v>2</c:v>
                </c:pt>
                <c:pt idx="4">
                  <c:v>3</c:v>
                </c:pt>
                <c:pt idx="5">
                  <c:v>3</c:v>
                </c:pt>
                <c:pt idx="6">
                  <c:v>4</c:v>
                </c:pt>
                <c:pt idx="7">
                  <c:v>5</c:v>
                </c:pt>
                <c:pt idx="8">
                  <c:v>6</c:v>
                </c:pt>
                <c:pt idx="9">
                  <c:v>7</c:v>
                </c:pt>
                <c:pt idx="10">
                  <c:v>7</c:v>
                </c:pt>
                <c:pt idx="11">
                  <c:v>8</c:v>
                </c:pt>
                <c:pt idx="12">
                  <c:v>8</c:v>
                </c:pt>
                <c:pt idx="13">
                  <c:v>9</c:v>
                </c:pt>
                <c:pt idx="14">
                  <c:v>10</c:v>
                </c:pt>
                <c:pt idx="15">
                  <c:v>11</c:v>
                </c:pt>
              </c:numCache>
            </c:numRef>
          </c:xVal>
          <c:yVal>
            <c:numRef>
              <c:f>Sheet1!$D$2:$D$17</c:f>
              <c:numCache>
                <c:formatCode>General</c:formatCode>
                <c:ptCount val="16"/>
                <c:pt idx="12">
                  <c:v>60</c:v>
                </c:pt>
                <c:pt idx="13">
                  <c:v>42</c:v>
                </c:pt>
                <c:pt idx="14">
                  <c:v>20</c:v>
                </c:pt>
                <c:pt idx="15">
                  <c:v>10</c:v>
                </c:pt>
              </c:numCache>
            </c:numRef>
          </c:yVal>
          <c:smooth val="0"/>
          <c:extLst>
            <c:ext xmlns:c16="http://schemas.microsoft.com/office/drawing/2014/chart" uri="{C3380CC4-5D6E-409C-BE32-E72D297353CC}">
              <c16:uniqueId val="{00000002-C37D-8C40-9666-924517DAEA39}"/>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Sheet1!$A$2:$A$17</c:f>
              <c:numCache>
                <c:formatCode>General</c:formatCode>
                <c:ptCount val="16"/>
                <c:pt idx="0">
                  <c:v>0</c:v>
                </c:pt>
                <c:pt idx="1">
                  <c:v>0</c:v>
                </c:pt>
                <c:pt idx="2">
                  <c:v>1</c:v>
                </c:pt>
                <c:pt idx="3">
                  <c:v>2</c:v>
                </c:pt>
                <c:pt idx="4">
                  <c:v>3</c:v>
                </c:pt>
                <c:pt idx="5">
                  <c:v>3</c:v>
                </c:pt>
                <c:pt idx="6">
                  <c:v>5</c:v>
                </c:pt>
                <c:pt idx="7">
                  <c:v>5</c:v>
                </c:pt>
                <c:pt idx="8">
                  <c:v>6</c:v>
                </c:pt>
                <c:pt idx="9">
                  <c:v>7</c:v>
                </c:pt>
                <c:pt idx="10">
                  <c:v>7</c:v>
                </c:pt>
                <c:pt idx="11">
                  <c:v>8</c:v>
                </c:pt>
                <c:pt idx="12">
                  <c:v>8</c:v>
                </c:pt>
                <c:pt idx="13">
                  <c:v>9</c:v>
                </c:pt>
                <c:pt idx="14">
                  <c:v>10</c:v>
                </c:pt>
                <c:pt idx="15">
                  <c:v>11</c:v>
                </c:pt>
              </c:numCache>
            </c:numRef>
          </c:xVal>
          <c:yVal>
            <c:numRef>
              <c:f>Sheet1!$B$2:$B$17</c:f>
              <c:numCache>
                <c:formatCode>General</c:formatCode>
                <c:ptCount val="16"/>
                <c:pt idx="6">
                  <c:v>7</c:v>
                </c:pt>
                <c:pt idx="7">
                  <c:v>40</c:v>
                </c:pt>
                <c:pt idx="8">
                  <c:v>30</c:v>
                </c:pt>
                <c:pt idx="9">
                  <c:v>15</c:v>
                </c:pt>
                <c:pt idx="10">
                  <c:v>15</c:v>
                </c:pt>
                <c:pt idx="11">
                  <c:v>-5</c:v>
                </c:pt>
                <c:pt idx="12">
                  <c:v>40</c:v>
                </c:pt>
                <c:pt idx="13">
                  <c:v>32</c:v>
                </c:pt>
                <c:pt idx="14">
                  <c:v>10</c:v>
                </c:pt>
                <c:pt idx="15">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40</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Y-Values</c:v>
                </c:pt>
              </c:strCache>
            </c:strRef>
          </c:tx>
          <c:spPr>
            <a:pattFill prst="ltUpDiag">
              <a:fgClr>
                <a:schemeClr val="accent1"/>
              </a:fgClr>
              <a:bgClr>
                <a:schemeClr val="accent1">
                  <a:lumMod val="20000"/>
                  <a:lumOff val="80000"/>
                </a:schemeClr>
              </a:bgClr>
            </a:pattFill>
            <a:ln>
              <a:noFill/>
            </a:ln>
            <a:effectLst>
              <a:innerShdw blurRad="114300">
                <a:schemeClr val="accent1"/>
              </a:innerShdw>
            </a:effectLst>
          </c:spPr>
          <c:cat>
            <c:numRef>
              <c:f>Sheet1!$A$2:$A$13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Sheet1!$B$2:$B$13</c:f>
              <c:numCache>
                <c:formatCode>General</c:formatCode>
                <c:ptCount val="12"/>
                <c:pt idx="0">
                  <c:v>0</c:v>
                </c:pt>
                <c:pt idx="1">
                  <c:v>40</c:v>
                </c:pt>
                <c:pt idx="2">
                  <c:v>50</c:v>
                </c:pt>
                <c:pt idx="3">
                  <c:v>60</c:v>
                </c:pt>
                <c:pt idx="4">
                  <c:v>65</c:v>
                </c:pt>
                <c:pt idx="5">
                  <c:v>70</c:v>
                </c:pt>
                <c:pt idx="6">
                  <c:v>70</c:v>
                </c:pt>
                <c:pt idx="7">
                  <c:v>60</c:v>
                </c:pt>
                <c:pt idx="8">
                  <c:v>50</c:v>
                </c:pt>
                <c:pt idx="9">
                  <c:v>40</c:v>
                </c:pt>
                <c:pt idx="10">
                  <c:v>20</c:v>
                </c:pt>
                <c:pt idx="11">
                  <c:v>10</c:v>
                </c:pt>
              </c:numCache>
            </c:numRef>
          </c:val>
          <c:extLst>
            <c:ext xmlns:c16="http://schemas.microsoft.com/office/drawing/2014/chart" uri="{C3380CC4-5D6E-409C-BE32-E72D297353CC}">
              <c16:uniqueId val="{00000000-47FE-454B-BAFA-51424ED3739A}"/>
            </c:ext>
          </c:extLst>
        </c:ser>
        <c:dLbls>
          <c:showLegendKey val="0"/>
          <c:showVal val="0"/>
          <c:showCatName val="0"/>
          <c:showSerName val="0"/>
          <c:showPercent val="0"/>
          <c:showBubbleSize val="0"/>
        </c:dLbls>
        <c:axId val="614999007"/>
        <c:axId val="603296991"/>
      </c:areaChart>
      <c:cat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b="0" dirty="0"/>
                  <a:t>Time</a:t>
                </a:r>
              </a:p>
            </c:rich>
          </c:tx>
          <c:overlay val="0"/>
          <c:spPr>
            <a:noFill/>
            <a:ln>
              <a:noFill/>
            </a:ln>
            <a:effectLst/>
          </c:spPr>
        </c:title>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auto val="1"/>
        <c:lblAlgn val="ctr"/>
        <c:lblOffset val="100"/>
        <c:noMultiLvlLbl val="0"/>
      </c:cat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b="0" dirty="0"/>
                  <a:t>Average demand</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40</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r>
                  <a:rPr lang="en-US" sz="2000" dirty="0"/>
                  <a:t>Inventory Level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-5</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accent5"/>
                    </a:solidFill>
                    <a:latin typeface="+mn-lt"/>
                    <a:ea typeface="+mn-ea"/>
                    <a:cs typeface="+mn-cs"/>
                  </a:defRPr>
                </a:pPr>
                <a:r>
                  <a:rPr lang="en-US" sz="1800"/>
                  <a:t>Time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accent5"/>
            </a:solidFill>
            <a:round/>
            <a:headEnd w="med" len="lg"/>
            <a:tailEnd type="arrow"/>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accent5"/>
                    </a:solidFill>
                    <a:latin typeface="+mn-lt"/>
                    <a:ea typeface="+mn-ea"/>
                    <a:cs typeface="+mn-cs"/>
                  </a:defRPr>
                </a:pPr>
                <a:r>
                  <a:rPr lang="en-US" sz="1800" dirty="0"/>
                  <a:t>Inventory Level</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accent5"/>
            </a:solidFill>
            <a:round/>
            <a:tailEnd type="arrow"/>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19050" cap="rnd">
              <a:solidFill>
                <a:srgbClr val="FF0000"/>
              </a:solidFill>
              <a:round/>
            </a:ln>
            <a:effectLst/>
          </c:spPr>
          <c:marker>
            <c:symbol val="none"/>
          </c:marker>
          <c:xVal>
            <c:numRef>
              <c:f>Sheet1!$A$2:$A$16</c:f>
              <c:numCache>
                <c:formatCode>General</c:formatCode>
                <c:ptCount val="15"/>
                <c:pt idx="0">
                  <c:v>0</c:v>
                </c:pt>
                <c:pt idx="1">
                  <c:v>0</c:v>
                </c:pt>
                <c:pt idx="2">
                  <c:v>1</c:v>
                </c:pt>
                <c:pt idx="3">
                  <c:v>2</c:v>
                </c:pt>
                <c:pt idx="4">
                  <c:v>3</c:v>
                </c:pt>
                <c:pt idx="5">
                  <c:v>3</c:v>
                </c:pt>
                <c:pt idx="6">
                  <c:v>4</c:v>
                </c:pt>
                <c:pt idx="7">
                  <c:v>5</c:v>
                </c:pt>
                <c:pt idx="8">
                  <c:v>6</c:v>
                </c:pt>
                <c:pt idx="9">
                  <c:v>7</c:v>
                </c:pt>
                <c:pt idx="10">
                  <c:v>8</c:v>
                </c:pt>
                <c:pt idx="11">
                  <c:v>8</c:v>
                </c:pt>
                <c:pt idx="12">
                  <c:v>9</c:v>
                </c:pt>
                <c:pt idx="13">
                  <c:v>10</c:v>
                </c:pt>
                <c:pt idx="14">
                  <c:v>11</c:v>
                </c:pt>
              </c:numCache>
            </c:numRef>
          </c:xVal>
          <c:yVal>
            <c:numRef>
              <c:f>Sheet1!$B$2:$B$16</c:f>
              <c:numCache>
                <c:formatCode>General</c:formatCode>
                <c:ptCount val="15"/>
                <c:pt idx="0">
                  <c:v>0</c:v>
                </c:pt>
                <c:pt idx="1">
                  <c:v>50</c:v>
                </c:pt>
                <c:pt idx="2">
                  <c:v>42</c:v>
                </c:pt>
                <c:pt idx="3">
                  <c:v>25</c:v>
                </c:pt>
                <c:pt idx="4">
                  <c:v>7</c:v>
                </c:pt>
                <c:pt idx="5">
                  <c:v>60</c:v>
                </c:pt>
                <c:pt idx="6">
                  <c:v>45</c:v>
                </c:pt>
                <c:pt idx="7">
                  <c:v>40</c:v>
                </c:pt>
                <c:pt idx="8">
                  <c:v>30</c:v>
                </c:pt>
                <c:pt idx="9">
                  <c:v>15</c:v>
                </c:pt>
                <c:pt idx="10">
                  <c:v>-2</c:v>
                </c:pt>
                <c:pt idx="11">
                  <c:v>41</c:v>
                </c:pt>
                <c:pt idx="12">
                  <c:v>32</c:v>
                </c:pt>
                <c:pt idx="13">
                  <c:v>10</c:v>
                </c:pt>
                <c:pt idx="14">
                  <c:v>0</c:v>
                </c:pt>
              </c:numCache>
            </c:numRef>
          </c:yVal>
          <c:smooth val="0"/>
          <c:extLst>
            <c:ext xmlns:c16="http://schemas.microsoft.com/office/drawing/2014/chart" uri="{C3380CC4-5D6E-409C-BE32-E72D297353CC}">
              <c16:uniqueId val="{00000000-46CD-7E43-B41B-BFC00559616F}"/>
            </c:ext>
          </c:extLst>
        </c:ser>
        <c:dLbls>
          <c:showLegendKey val="0"/>
          <c:showVal val="0"/>
          <c:showCatName val="0"/>
          <c:showSerName val="0"/>
          <c:showPercent val="0"/>
          <c:showBubbleSize val="0"/>
        </c:dLbls>
        <c:axId val="614999007"/>
        <c:axId val="603296991"/>
      </c:scatterChart>
      <c:valAx>
        <c:axId val="61499900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accent5"/>
                    </a:solidFill>
                    <a:latin typeface="+mn-lt"/>
                    <a:ea typeface="+mn-ea"/>
                    <a:cs typeface="+mn-cs"/>
                  </a:defRPr>
                </a:pPr>
                <a:r>
                  <a:rPr lang="en-US" sz="1800"/>
                  <a:t>Time</a:t>
                </a:r>
              </a:p>
            </c:rich>
          </c:tx>
          <c:layout>
            <c:manualLayout>
              <c:xMode val="edge"/>
              <c:yMode val="edge"/>
              <c:x val="0.49294363886768072"/>
              <c:y val="0.92446980174433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accent5"/>
            </a:solidFill>
            <a:round/>
            <a:headEnd w="med" len="lg"/>
            <a:tailEnd type="arrow"/>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03296991"/>
        <c:crosses val="autoZero"/>
        <c:crossBetween val="midCat"/>
      </c:valAx>
      <c:valAx>
        <c:axId val="60329699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accent5"/>
                    </a:solidFill>
                    <a:latin typeface="+mn-lt"/>
                    <a:ea typeface="+mn-ea"/>
                    <a:cs typeface="+mn-cs"/>
                  </a:defRPr>
                </a:pPr>
                <a:r>
                  <a:rPr lang="en-US" sz="1800" dirty="0"/>
                  <a:t>Inventory Level</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accent5"/>
            </a:solidFill>
            <a:round/>
            <a:tailEnd type="arrow"/>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614999007"/>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5"/>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pPr>
        <a:solidFill>
          <a:schemeClr val="accent1">
            <a:alpha val="28000"/>
          </a:schemeClr>
        </a:solidFill>
        <a:ln>
          <a:solidFill>
            <a:schemeClr val="tx2">
              <a:lumMod val="75000"/>
            </a:schemeClr>
          </a:solidFill>
        </a:ln>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pPr>
        <a:solidFill>
          <a:schemeClr val="accent1">
            <a:alpha val="28000"/>
          </a:schemeClr>
        </a:solidFill>
        <a:ln>
          <a:solidFill>
            <a:schemeClr val="tx2">
              <a:lumMod val="75000"/>
            </a:schemeClr>
          </a:solidFill>
        </a:ln>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pPr>
        <a:solidFill>
          <a:schemeClr val="accent1">
            <a:alpha val="28000"/>
          </a:schemeClr>
        </a:solidFill>
        <a:ln>
          <a:solidFill>
            <a:schemeClr val="tx2">
              <a:lumMod val="75000"/>
            </a:schemeClr>
          </a:solidFill>
        </a:ln>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tyle>
          <a:lnRef idx="2">
            <a:schemeClr val="accent6"/>
          </a:lnRef>
          <a:fillRef idx="1">
            <a:schemeClr val="lt1"/>
          </a:fillRef>
          <a:effectRef idx="0">
            <a:schemeClr val="accent6"/>
          </a:effectRef>
          <a:fontRef idx="minor">
            <a:schemeClr val="dk1"/>
          </a:fontRef>
        </dgm:style>
      </dgm:prSet>
      <dgm:spPr>
        <a:xfrm>
          <a:off x="4825762" y="2549215"/>
          <a:ext cx="736031" cy="736028"/>
        </a:xfrm>
        <a:prstGeom prst="ellipse">
          <a:avLst/>
        </a:prstGeom>
        <a:solidFill>
          <a:srgbClr val="006969">
            <a:alpha val="28000"/>
          </a:srgbClr>
        </a:solidFill>
        <a:ln w="25400" cap="flat" cmpd="sng" algn="ctr">
          <a:solidFill>
            <a:srgbClr val="006B93">
              <a:lumMod val="75000"/>
            </a:srgbClr>
          </a:solidFill>
          <a:prstDash val="solid"/>
        </a:ln>
        <a:effectLst/>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tyle>
          <a:lnRef idx="2">
            <a:schemeClr val="accent6"/>
          </a:lnRef>
          <a:fillRef idx="1">
            <a:schemeClr val="lt1"/>
          </a:fillRef>
          <a:effectRef idx="0">
            <a:schemeClr val="accent6"/>
          </a:effectRef>
          <a:fontRef idx="minor">
            <a:schemeClr val="dk1"/>
          </a:fontRef>
        </dgm:style>
      </dgm:prSet>
      <dgm:spPr>
        <a:ln/>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0C7CEF-8A8C-9046-A8F7-61DCF053B1E4}"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95C7C10C-3975-CC43-82EE-EFA98660C313}">
      <dgm:prSet phldrT="[Text]"/>
      <dgm:spPr/>
      <dgm:t>
        <a:bodyPr/>
        <a:lstStyle/>
        <a:p>
          <a:r>
            <a:rPr lang="en-US" dirty="0"/>
            <a:t> </a:t>
          </a:r>
        </a:p>
      </dgm:t>
    </dgm:pt>
    <dgm:pt modelId="{F5F64B3F-F63F-E547-BB11-5DB48426F23F}" type="parTrans" cxnId="{0432C601-DAE4-FD43-A325-233CCE989821}">
      <dgm:prSet/>
      <dgm:spPr/>
      <dgm:t>
        <a:bodyPr/>
        <a:lstStyle/>
        <a:p>
          <a:endParaRPr lang="en-US"/>
        </a:p>
      </dgm:t>
    </dgm:pt>
    <dgm:pt modelId="{76AFF1D4-24F4-A849-851B-9BFDDA5DB8B5}" type="sibTrans" cxnId="{0432C601-DAE4-FD43-A325-233CCE989821}">
      <dgm:prSet/>
      <dgm:spPr/>
      <dgm:t>
        <a:bodyPr/>
        <a:lstStyle/>
        <a:p>
          <a:endParaRPr lang="en-US"/>
        </a:p>
      </dgm:t>
    </dgm:pt>
    <dgm:pt modelId="{6543644E-2FBF-474D-9E18-70C487C9E239}">
      <dgm:prSet phldrT="[Text]"/>
      <dgm:spPr/>
      <dgm:t>
        <a:bodyPr/>
        <a:lstStyle/>
        <a:p>
          <a:r>
            <a:rPr lang="en-US" dirty="0"/>
            <a:t> </a:t>
          </a:r>
        </a:p>
      </dgm:t>
    </dgm:pt>
    <dgm:pt modelId="{AFDCC974-FB85-5D48-ADD5-DB0CC648811D}" type="parTrans" cxnId="{5E5791B7-DB2F-BA42-9352-E614C96DABF9}">
      <dgm:prSet/>
      <dgm:spPr/>
      <dgm:t>
        <a:bodyPr/>
        <a:lstStyle/>
        <a:p>
          <a:endParaRPr lang="en-US"/>
        </a:p>
      </dgm:t>
    </dgm:pt>
    <dgm:pt modelId="{35B8C825-9594-FA45-8B67-AAF023582237}" type="sibTrans" cxnId="{5E5791B7-DB2F-BA42-9352-E614C96DABF9}">
      <dgm:prSet/>
      <dgm:spPr/>
      <dgm:t>
        <a:bodyPr/>
        <a:lstStyle/>
        <a:p>
          <a:endParaRPr lang="en-US"/>
        </a:p>
      </dgm:t>
    </dgm:pt>
    <dgm:pt modelId="{24807130-B7E0-7A43-8D3A-5FBC57B18B46}">
      <dgm:prSet phldrT="[Text]"/>
      <dgm:spPr/>
      <dgm:t>
        <a:bodyPr/>
        <a:lstStyle/>
        <a:p>
          <a:r>
            <a:rPr lang="en-US" dirty="0"/>
            <a:t> </a:t>
          </a:r>
        </a:p>
      </dgm:t>
    </dgm:pt>
    <dgm:pt modelId="{97EF92AE-ECFF-1C4E-A870-0C9803AC9DC4}" type="parTrans" cxnId="{0B510B93-191F-FF46-A138-94491784C6A6}">
      <dgm:prSet/>
      <dgm:spPr/>
      <dgm:t>
        <a:bodyPr/>
        <a:lstStyle/>
        <a:p>
          <a:endParaRPr lang="en-US"/>
        </a:p>
      </dgm:t>
    </dgm:pt>
    <dgm:pt modelId="{64D36EFF-CD2F-D845-9BFA-3395B17EDBEF}" type="sibTrans" cxnId="{0B510B93-191F-FF46-A138-94491784C6A6}">
      <dgm:prSet/>
      <dgm:spPr/>
      <dgm:t>
        <a:bodyPr/>
        <a:lstStyle/>
        <a:p>
          <a:endParaRPr lang="en-US"/>
        </a:p>
      </dgm:t>
    </dgm:pt>
    <dgm:pt modelId="{408A5A79-AFC2-E34A-BC04-E0D2E4F1729E}">
      <dgm:prSet phldrT="[Text]"/>
      <dgm:spPr/>
      <dgm:t>
        <a:bodyPr/>
        <a:lstStyle/>
        <a:p>
          <a:r>
            <a:rPr lang="en-US" dirty="0"/>
            <a:t> </a:t>
          </a:r>
        </a:p>
      </dgm:t>
    </dgm:pt>
    <dgm:pt modelId="{8D94D50E-E90F-2340-B19F-509F46862C5C}" type="parTrans" cxnId="{0A0062A0-3C86-4C43-8A8E-FEB0AF6B18DD}">
      <dgm:prSet/>
      <dgm:spPr/>
      <dgm:t>
        <a:bodyPr/>
        <a:lstStyle/>
        <a:p>
          <a:endParaRPr lang="en-US"/>
        </a:p>
      </dgm:t>
    </dgm:pt>
    <dgm:pt modelId="{F5E40333-0958-9F40-82DE-9653DB32BFC7}" type="sibTrans" cxnId="{0A0062A0-3C86-4C43-8A8E-FEB0AF6B18DD}">
      <dgm:prSet/>
      <dgm:spPr/>
      <dgm:t>
        <a:bodyPr/>
        <a:lstStyle/>
        <a:p>
          <a:endParaRPr lang="en-US"/>
        </a:p>
      </dgm:t>
    </dgm:pt>
    <dgm:pt modelId="{920F5A37-0F23-EC4F-A2F7-DEC16822F456}">
      <dgm:prSet phldrT="[Text]"/>
      <dgm:spPr/>
      <dgm:t>
        <a:bodyPr/>
        <a:lstStyle/>
        <a:p>
          <a:r>
            <a:rPr lang="en-US" dirty="0"/>
            <a:t> </a:t>
          </a:r>
        </a:p>
      </dgm:t>
    </dgm:pt>
    <dgm:pt modelId="{51F61FEA-BCE0-4346-9C98-D445AA5A4661}" type="parTrans" cxnId="{D9458014-D435-7F4A-94B3-BE7259A86349}">
      <dgm:prSet/>
      <dgm:spPr/>
      <dgm:t>
        <a:bodyPr/>
        <a:lstStyle/>
        <a:p>
          <a:endParaRPr lang="en-US"/>
        </a:p>
      </dgm:t>
    </dgm:pt>
    <dgm:pt modelId="{7398E980-CA2A-BD42-9B78-6DC0C26CD11B}" type="sibTrans" cxnId="{D9458014-D435-7F4A-94B3-BE7259A86349}">
      <dgm:prSet/>
      <dgm:spPr/>
      <dgm:t>
        <a:bodyPr/>
        <a:lstStyle/>
        <a:p>
          <a:endParaRPr lang="en-US"/>
        </a:p>
      </dgm:t>
    </dgm:pt>
    <dgm:pt modelId="{66BE2706-9EB4-BE48-9198-2D7CF889DB66}">
      <dgm:prSet/>
      <dgm:spPr/>
      <dgm:t>
        <a:bodyPr/>
        <a:lstStyle/>
        <a:p>
          <a:endParaRPr lang="en-US" dirty="0"/>
        </a:p>
      </dgm:t>
    </dgm:pt>
    <dgm:pt modelId="{62F934DE-6DD4-6F48-8137-D93697D2B7F0}" type="parTrans" cxnId="{C147878B-B651-5D44-B3E9-E40B2337E709}">
      <dgm:prSet/>
      <dgm:spPr/>
      <dgm:t>
        <a:bodyPr/>
        <a:lstStyle/>
        <a:p>
          <a:endParaRPr lang="en-US"/>
        </a:p>
      </dgm:t>
    </dgm:pt>
    <dgm:pt modelId="{95A70C17-E894-CA4F-BA60-FA17224F62C1}" type="sibTrans" cxnId="{C147878B-B651-5D44-B3E9-E40B2337E709}">
      <dgm:prSet/>
      <dgm:spPr/>
      <dgm:t>
        <a:bodyPr/>
        <a:lstStyle/>
        <a:p>
          <a:endParaRPr lang="en-US"/>
        </a:p>
      </dgm:t>
    </dgm:pt>
    <dgm:pt modelId="{1C2BCCF2-AEBB-3C41-A3D9-BAB6128E0687}">
      <dgm:prSet/>
      <dgm:spPr/>
      <dgm:t>
        <a:bodyPr/>
        <a:lstStyle/>
        <a:p>
          <a:endParaRPr lang="en-US"/>
        </a:p>
      </dgm:t>
    </dgm:pt>
    <dgm:pt modelId="{56B13A62-BC6D-A34E-9299-88C8BC986A2C}" type="parTrans" cxnId="{FE55605F-ACB0-E64C-AEE9-0B88A4A4FC04}">
      <dgm:prSet/>
      <dgm:spPr/>
      <dgm:t>
        <a:bodyPr/>
        <a:lstStyle/>
        <a:p>
          <a:endParaRPr lang="en-US"/>
        </a:p>
      </dgm:t>
    </dgm:pt>
    <dgm:pt modelId="{9AC81633-8308-BB4A-88C2-E249411D1373}" type="sibTrans" cxnId="{FE55605F-ACB0-E64C-AEE9-0B88A4A4FC04}">
      <dgm:prSet/>
      <dgm:spPr/>
      <dgm:t>
        <a:bodyPr/>
        <a:lstStyle/>
        <a:p>
          <a:endParaRPr lang="en-US"/>
        </a:p>
      </dgm:t>
    </dgm:pt>
    <dgm:pt modelId="{084DEBB5-702B-5441-B66A-84CEAEF22829}">
      <dgm:prSet/>
      <dgm:spPr/>
      <dgm:t>
        <a:bodyPr/>
        <a:lstStyle/>
        <a:p>
          <a:endParaRPr lang="en-US" dirty="0"/>
        </a:p>
      </dgm:t>
    </dgm:pt>
    <dgm:pt modelId="{7A2766F3-477D-6549-93B1-A00D52C9A5C4}" type="parTrans" cxnId="{A5CC8A7C-BE64-1344-9701-C3E12C0054FE}">
      <dgm:prSet/>
      <dgm:spPr/>
      <dgm:t>
        <a:bodyPr/>
        <a:lstStyle/>
        <a:p>
          <a:endParaRPr lang="en-US"/>
        </a:p>
      </dgm:t>
    </dgm:pt>
    <dgm:pt modelId="{7592084F-0FDB-DE4F-9795-08806DFADEED}" type="sibTrans" cxnId="{A5CC8A7C-BE64-1344-9701-C3E12C0054FE}">
      <dgm:prSet/>
      <dgm:spPr/>
      <dgm:t>
        <a:bodyPr/>
        <a:lstStyle/>
        <a:p>
          <a:endParaRPr lang="en-US"/>
        </a:p>
      </dgm:t>
    </dgm:pt>
    <dgm:pt modelId="{08AB3A3F-1DEF-1C43-BD0B-88BFDC213943}">
      <dgm:prSet/>
      <dgm:spPr/>
      <dgm:t>
        <a:bodyPr/>
        <a:lstStyle/>
        <a:p>
          <a:endParaRPr lang="en-US"/>
        </a:p>
      </dgm:t>
    </dgm:pt>
    <dgm:pt modelId="{D1B5C65E-AA0E-254C-8F91-FFABC67EE09C}" type="parTrans" cxnId="{DF8CAB37-FF67-794A-824F-5F28F8526120}">
      <dgm:prSet/>
      <dgm:spPr/>
      <dgm:t>
        <a:bodyPr/>
        <a:lstStyle/>
        <a:p>
          <a:endParaRPr lang="en-US"/>
        </a:p>
      </dgm:t>
    </dgm:pt>
    <dgm:pt modelId="{4E4B1F52-CF34-E340-A7FF-604E9DE3F764}" type="sibTrans" cxnId="{DF8CAB37-FF67-794A-824F-5F28F8526120}">
      <dgm:prSet/>
      <dgm:spPr/>
      <dgm:t>
        <a:bodyPr/>
        <a:lstStyle/>
        <a:p>
          <a:endParaRPr lang="en-US"/>
        </a:p>
      </dgm:t>
    </dgm:pt>
    <dgm:pt modelId="{EFC2C2FB-1E60-CD48-87A6-1DA839E23393}">
      <dgm:prSet/>
      <dgm:spPr/>
      <dgm:t>
        <a:bodyPr/>
        <a:lstStyle/>
        <a:p>
          <a:endParaRPr lang="en-US" dirty="0"/>
        </a:p>
      </dgm:t>
    </dgm:pt>
    <dgm:pt modelId="{CC04BC24-3107-604C-8D82-0E8D59FF6502}" type="parTrans" cxnId="{C1CF5CD7-EFF2-7E46-82D8-29CF23E02126}">
      <dgm:prSet/>
      <dgm:spPr/>
      <dgm:t>
        <a:bodyPr/>
        <a:lstStyle/>
        <a:p>
          <a:endParaRPr lang="en-US"/>
        </a:p>
      </dgm:t>
    </dgm:pt>
    <dgm:pt modelId="{EDAE7EAC-592A-6840-BF0D-C2BADECDD52C}" type="sibTrans" cxnId="{C1CF5CD7-EFF2-7E46-82D8-29CF23E02126}">
      <dgm:prSet/>
      <dgm:spPr/>
      <dgm:t>
        <a:bodyPr/>
        <a:lstStyle/>
        <a:p>
          <a:endParaRPr lang="en-US"/>
        </a:p>
      </dgm:t>
    </dgm:pt>
    <dgm:pt modelId="{10E438CE-7018-7B4A-957A-834C55708E15}">
      <dgm:prSet/>
      <dgm:spPr/>
      <dgm:t>
        <a:bodyPr/>
        <a:lstStyle/>
        <a:p>
          <a:endParaRPr lang="en-US" dirty="0"/>
        </a:p>
      </dgm:t>
    </dgm:pt>
    <dgm:pt modelId="{8F9EF425-7F66-CD40-B59F-3F607FA71542}" type="parTrans" cxnId="{C87B9BBF-DA8F-634A-B57E-27AE21CC2409}">
      <dgm:prSet/>
      <dgm:spPr/>
      <dgm:t>
        <a:bodyPr/>
        <a:lstStyle/>
        <a:p>
          <a:endParaRPr lang="en-US"/>
        </a:p>
      </dgm:t>
    </dgm:pt>
    <dgm:pt modelId="{5B71426A-786A-DF42-B124-0BCAB8F9F92E}" type="sibTrans" cxnId="{C87B9BBF-DA8F-634A-B57E-27AE21CC2409}">
      <dgm:prSet/>
      <dgm:spPr/>
      <dgm:t>
        <a:bodyPr/>
        <a:lstStyle/>
        <a:p>
          <a:endParaRPr lang="en-US"/>
        </a:p>
      </dgm:t>
    </dgm:pt>
    <dgm:pt modelId="{50197761-B3B0-2841-8AF5-F8AD1DB585BD}">
      <dgm:prSet/>
      <dgm:spPr/>
      <dgm:t>
        <a:bodyPr/>
        <a:lstStyle/>
        <a:p>
          <a:endParaRPr lang="en-US"/>
        </a:p>
      </dgm:t>
    </dgm:pt>
    <dgm:pt modelId="{92C8C72A-CA9F-9744-97C3-8E9C622525B8}" type="parTrans" cxnId="{82131A58-D116-FE45-9215-09435F36C763}">
      <dgm:prSet/>
      <dgm:spPr/>
      <dgm:t>
        <a:bodyPr/>
        <a:lstStyle/>
        <a:p>
          <a:endParaRPr lang="en-US"/>
        </a:p>
      </dgm:t>
    </dgm:pt>
    <dgm:pt modelId="{61A19768-59B4-DC4A-86D0-0753E7F60ADB}" type="sibTrans" cxnId="{82131A58-D116-FE45-9215-09435F36C763}">
      <dgm:prSet/>
      <dgm:spPr/>
      <dgm:t>
        <a:bodyPr/>
        <a:lstStyle/>
        <a:p>
          <a:endParaRPr lang="en-US"/>
        </a:p>
      </dgm:t>
    </dgm:pt>
    <dgm:pt modelId="{1E0B3B6E-2B29-E944-9DD8-B601D04662B8}">
      <dgm:prSet/>
      <dgm:spPr/>
      <dgm:t>
        <a:bodyPr/>
        <a:lstStyle/>
        <a:p>
          <a:endParaRPr lang="en-US"/>
        </a:p>
      </dgm:t>
    </dgm:pt>
    <dgm:pt modelId="{EC4C6CD8-330F-C44B-98D8-D526A93E3F09}" type="parTrans" cxnId="{504FB028-E5CB-C149-8396-C8AFC17BD204}">
      <dgm:prSet/>
      <dgm:spPr/>
      <dgm:t>
        <a:bodyPr/>
        <a:lstStyle/>
        <a:p>
          <a:endParaRPr lang="en-US"/>
        </a:p>
      </dgm:t>
    </dgm:pt>
    <dgm:pt modelId="{17308E38-17F4-0F4A-A9A0-5506F0E9C5AE}" type="sibTrans" cxnId="{504FB028-E5CB-C149-8396-C8AFC17BD204}">
      <dgm:prSet/>
      <dgm:spPr/>
      <dgm:t>
        <a:bodyPr/>
        <a:lstStyle/>
        <a:p>
          <a:endParaRPr lang="en-US"/>
        </a:p>
      </dgm:t>
    </dgm:pt>
    <dgm:pt modelId="{F69B1515-8A3A-6A44-924F-533DF9374580}">
      <dgm:prSet/>
      <dgm:spPr/>
      <dgm:t>
        <a:bodyPr/>
        <a:lstStyle/>
        <a:p>
          <a:endParaRPr lang="en-US"/>
        </a:p>
      </dgm:t>
    </dgm:pt>
    <dgm:pt modelId="{A6E63590-962A-D445-8961-6C356D657338}" type="parTrans" cxnId="{739C4F04-D587-D047-A446-AB8704843745}">
      <dgm:prSet/>
      <dgm:spPr/>
      <dgm:t>
        <a:bodyPr/>
        <a:lstStyle/>
        <a:p>
          <a:endParaRPr lang="en-US"/>
        </a:p>
      </dgm:t>
    </dgm:pt>
    <dgm:pt modelId="{F44769CD-6E95-734B-BD25-EFF1BF2F2D56}" type="sibTrans" cxnId="{739C4F04-D587-D047-A446-AB8704843745}">
      <dgm:prSet/>
      <dgm:spPr/>
      <dgm:t>
        <a:bodyPr/>
        <a:lstStyle/>
        <a:p>
          <a:endParaRPr lang="en-US"/>
        </a:p>
      </dgm:t>
    </dgm:pt>
    <dgm:pt modelId="{2E284088-BA95-9D40-827D-25AB7828B3DD}">
      <dgm:prSet phldrT="[Text]" custT="1"/>
      <dgm:spPr/>
      <dgm:t>
        <a:bodyPr/>
        <a:lstStyle/>
        <a:p>
          <a:r>
            <a:rPr lang="en-US" sz="2000" b="0" dirty="0">
              <a:solidFill>
                <a:schemeClr val="accent5">
                  <a:lumMod val="85000"/>
                  <a:lumOff val="15000"/>
                </a:schemeClr>
              </a:solidFill>
              <a:latin typeface="Ubuntu" panose="020B0504030602030204" pitchFamily="34" charset="0"/>
            </a:rPr>
            <a:t> </a:t>
          </a:r>
        </a:p>
      </dgm:t>
    </dgm:pt>
    <dgm:pt modelId="{8CFDDA10-A178-5F44-BC6F-61423BC9294B}" type="sibTrans" cxnId="{149C691F-5C94-AD4C-B04A-7C32E73FA4DA}">
      <dgm:prSet/>
      <dgm:spPr/>
      <dgm:t>
        <a:bodyPr/>
        <a:lstStyle/>
        <a:p>
          <a:endParaRPr lang="en-US"/>
        </a:p>
      </dgm:t>
    </dgm:pt>
    <dgm:pt modelId="{0F6BEE61-5E24-AB4A-A9E7-AF8744A565CD}" type="parTrans" cxnId="{149C691F-5C94-AD4C-B04A-7C32E73FA4DA}">
      <dgm:prSet/>
      <dgm:spPr/>
      <dgm:t>
        <a:bodyPr/>
        <a:lstStyle/>
        <a:p>
          <a:endParaRPr lang="en-US"/>
        </a:p>
      </dgm:t>
    </dgm:pt>
    <dgm:pt modelId="{E7D6A945-9F29-FA45-B313-DA27322CC95B}" type="pres">
      <dgm:prSet presAssocID="{2A0C7CEF-8A8C-9046-A8F7-61DCF053B1E4}" presName="hierChild1" presStyleCnt="0">
        <dgm:presLayoutVars>
          <dgm:chPref val="1"/>
          <dgm:dir/>
          <dgm:animOne val="branch"/>
          <dgm:animLvl val="lvl"/>
          <dgm:resizeHandles/>
        </dgm:presLayoutVars>
      </dgm:prSet>
      <dgm:spPr/>
    </dgm:pt>
    <dgm:pt modelId="{F8E15807-5BBF-4545-A00E-69432BA664AE}" type="pres">
      <dgm:prSet presAssocID="{2E284088-BA95-9D40-827D-25AB7828B3DD}" presName="hierRoot1" presStyleCnt="0"/>
      <dgm:spPr/>
    </dgm:pt>
    <dgm:pt modelId="{8381A8EC-89E6-2745-BD14-DD2E85BD2BBE}" type="pres">
      <dgm:prSet presAssocID="{2E284088-BA95-9D40-827D-25AB7828B3DD}" presName="composite" presStyleCnt="0"/>
      <dgm:spPr/>
    </dgm:pt>
    <dgm:pt modelId="{02BB06B3-9B80-FB4C-8711-796B3976672E}" type="pres">
      <dgm:prSet presAssocID="{2E284088-BA95-9D40-827D-25AB7828B3DD}" presName="image" presStyleLbl="node0" presStyleIdx="0" presStyleCnt="1" custScaleX="235170" custScaleY="235169" custLinFactY="-100000" custLinFactNeighborX="6038" custLinFactNeighborY="-191500"/>
      <dgm:spPr>
        <a:solidFill>
          <a:schemeClr val="accent1">
            <a:alpha val="28000"/>
          </a:schemeClr>
        </a:solidFill>
        <a:ln>
          <a:solidFill>
            <a:schemeClr val="tx2">
              <a:lumMod val="75000"/>
            </a:schemeClr>
          </a:solidFill>
        </a:ln>
      </dgm:spPr>
    </dgm:pt>
    <dgm:pt modelId="{81A558FF-2B33-DE42-B996-E79A8E9928DE}" type="pres">
      <dgm:prSet presAssocID="{2E284088-BA95-9D40-827D-25AB7828B3DD}" presName="text" presStyleLbl="revTx" presStyleIdx="0" presStyleCnt="15" custScaleX="130676" custLinFactY="-100000" custLinFactNeighborX="-75323" custLinFactNeighborY="-176981">
        <dgm:presLayoutVars>
          <dgm:chPref val="3"/>
        </dgm:presLayoutVars>
      </dgm:prSet>
      <dgm:spPr/>
    </dgm:pt>
    <dgm:pt modelId="{534FD18F-CE4C-F144-94D6-9AA167F8A7A5}" type="pres">
      <dgm:prSet presAssocID="{2E284088-BA95-9D40-827D-25AB7828B3DD}" presName="hierChild2" presStyleCnt="0"/>
      <dgm:spPr/>
    </dgm:pt>
    <dgm:pt modelId="{3F6B4169-2D92-A440-9E41-F9F5CCF8DE11}" type="pres">
      <dgm:prSet presAssocID="{F5F64B3F-F63F-E547-BB11-5DB48426F23F}" presName="Name10" presStyleLbl="parChTrans1D2" presStyleIdx="0" presStyleCnt="2"/>
      <dgm:spPr/>
    </dgm:pt>
    <dgm:pt modelId="{DF563E25-689F-8F4B-AFE6-C74FE2CC74DC}" type="pres">
      <dgm:prSet presAssocID="{95C7C10C-3975-CC43-82EE-EFA98660C313}" presName="hierRoot2" presStyleCnt="0"/>
      <dgm:spPr/>
    </dgm:pt>
    <dgm:pt modelId="{58003181-EC3C-2943-8057-CE13A43DA09C}" type="pres">
      <dgm:prSet presAssocID="{95C7C10C-3975-CC43-82EE-EFA98660C313}" presName="composite2" presStyleCnt="0"/>
      <dgm:spPr/>
    </dgm:pt>
    <dgm:pt modelId="{7137A6B4-7FD9-EE47-B3BE-4242A895174D}" type="pres">
      <dgm:prSet presAssocID="{95C7C10C-3975-CC43-82EE-EFA98660C313}" presName="image2" presStyleLbl="node2" presStyleIdx="0" presStyleCnt="2" custScaleX="235170" custScaleY="235169" custLinFactY="-92865" custLinFactNeighborY="-100000"/>
      <dgm:spPr>
        <a:solidFill>
          <a:schemeClr val="accent1">
            <a:alpha val="28000"/>
          </a:schemeClr>
        </a:solidFill>
        <a:ln>
          <a:solidFill>
            <a:schemeClr val="tx2">
              <a:lumMod val="75000"/>
            </a:schemeClr>
          </a:solidFill>
        </a:ln>
      </dgm:spPr>
    </dgm:pt>
    <dgm:pt modelId="{21D13A68-225D-814C-A6C7-703AE72215AE}" type="pres">
      <dgm:prSet presAssocID="{95C7C10C-3975-CC43-82EE-EFA98660C313}" presName="text2" presStyleLbl="revTx" presStyleIdx="1" presStyleCnt="15">
        <dgm:presLayoutVars>
          <dgm:chPref val="3"/>
        </dgm:presLayoutVars>
      </dgm:prSet>
      <dgm:spPr/>
    </dgm:pt>
    <dgm:pt modelId="{D81EF8B5-62FC-D846-ACFB-4E4DBCC63459}" type="pres">
      <dgm:prSet presAssocID="{95C7C10C-3975-CC43-82EE-EFA98660C313}" presName="hierChild3" presStyleCnt="0"/>
      <dgm:spPr/>
    </dgm:pt>
    <dgm:pt modelId="{D8D24C2C-AD19-984E-8CBE-DC85CF271E6B}" type="pres">
      <dgm:prSet presAssocID="{AFDCC974-FB85-5D48-ADD5-DB0CC648811D}" presName="Name17" presStyleLbl="parChTrans1D3" presStyleIdx="0" presStyleCnt="4"/>
      <dgm:spPr/>
    </dgm:pt>
    <dgm:pt modelId="{253400E3-9DBC-EA4A-9382-224F7113375D}" type="pres">
      <dgm:prSet presAssocID="{6543644E-2FBF-474D-9E18-70C487C9E239}" presName="hierRoot3" presStyleCnt="0"/>
      <dgm:spPr/>
    </dgm:pt>
    <dgm:pt modelId="{5559FCB4-3411-0648-9DED-31A63CC825DF}" type="pres">
      <dgm:prSet presAssocID="{6543644E-2FBF-474D-9E18-70C487C9E239}" presName="composite3" presStyleCnt="0"/>
      <dgm:spPr/>
    </dgm:pt>
    <dgm:pt modelId="{7B9DE4B6-1F10-9D4D-A438-255F57D2638D}" type="pres">
      <dgm:prSet presAssocID="{6543644E-2FBF-474D-9E18-70C487C9E239}" presName="image3" presStyleLbl="node3" presStyleIdx="0" presStyleCnt="4" custScaleX="235170" custScaleY="235169"/>
      <dgm:spPr>
        <a:solidFill>
          <a:schemeClr val="accent1">
            <a:alpha val="28000"/>
          </a:schemeClr>
        </a:solidFill>
        <a:ln>
          <a:solidFill>
            <a:schemeClr val="tx2">
              <a:lumMod val="75000"/>
            </a:schemeClr>
          </a:solidFill>
        </a:ln>
      </dgm:spPr>
    </dgm:pt>
    <dgm:pt modelId="{63DA0711-6669-D24D-B562-E3673621375D}" type="pres">
      <dgm:prSet presAssocID="{6543644E-2FBF-474D-9E18-70C487C9E239}" presName="text3" presStyleLbl="revTx" presStyleIdx="2" presStyleCnt="15">
        <dgm:presLayoutVars>
          <dgm:chPref val="3"/>
        </dgm:presLayoutVars>
      </dgm:prSet>
      <dgm:spPr/>
    </dgm:pt>
    <dgm:pt modelId="{46A6E76A-FE28-6048-804C-0991E5849EA6}" type="pres">
      <dgm:prSet presAssocID="{6543644E-2FBF-474D-9E18-70C487C9E239}" presName="hierChild4" presStyleCnt="0"/>
      <dgm:spPr/>
    </dgm:pt>
    <dgm:pt modelId="{78CE1FFB-7041-B24F-8AE9-AAB706E63161}" type="pres">
      <dgm:prSet presAssocID="{7A2766F3-477D-6549-93B1-A00D52C9A5C4}" presName="Name23" presStyleLbl="parChTrans1D4" presStyleIdx="0" presStyleCnt="8"/>
      <dgm:spPr/>
    </dgm:pt>
    <dgm:pt modelId="{9C77E7FA-4D1C-F545-B3B6-782A79B35814}" type="pres">
      <dgm:prSet presAssocID="{084DEBB5-702B-5441-B66A-84CEAEF22829}" presName="hierRoot4" presStyleCnt="0"/>
      <dgm:spPr/>
    </dgm:pt>
    <dgm:pt modelId="{F8966EC1-B309-5546-865A-3499E535F992}" type="pres">
      <dgm:prSet presAssocID="{084DEBB5-702B-5441-B66A-84CEAEF22829}" presName="composite4" presStyleCnt="0"/>
      <dgm:spPr/>
    </dgm:pt>
    <dgm:pt modelId="{22DD4391-05CF-8B49-98D4-BFB76901E777}" type="pres">
      <dgm:prSet presAssocID="{084DEBB5-702B-5441-B66A-84CEAEF22829}" presName="image4" presStyleLbl="node4" presStyleIdx="0" presStyleCnt="8" custScaleX="235170" custScaleY="235169" custLinFactY="100000" custLinFactNeighborY="155284"/>
      <dgm:spPr>
        <a:solidFill>
          <a:schemeClr val="accent1">
            <a:alpha val="28000"/>
          </a:schemeClr>
        </a:solidFill>
        <a:ln>
          <a:solidFill>
            <a:schemeClr val="tx2">
              <a:lumMod val="75000"/>
            </a:schemeClr>
          </a:solidFill>
        </a:ln>
      </dgm:spPr>
    </dgm:pt>
    <dgm:pt modelId="{19556A85-BD98-DA4B-84C5-E87B1D1F6DA4}" type="pres">
      <dgm:prSet presAssocID="{084DEBB5-702B-5441-B66A-84CEAEF22829}" presName="text4" presStyleLbl="revTx" presStyleIdx="3" presStyleCnt="15">
        <dgm:presLayoutVars>
          <dgm:chPref val="3"/>
        </dgm:presLayoutVars>
      </dgm:prSet>
      <dgm:spPr/>
    </dgm:pt>
    <dgm:pt modelId="{33D4EDD2-C100-8E4B-B2C2-5C94DD4818FB}" type="pres">
      <dgm:prSet presAssocID="{084DEBB5-702B-5441-B66A-84CEAEF22829}" presName="hierChild5" presStyleCnt="0"/>
      <dgm:spPr/>
    </dgm:pt>
    <dgm:pt modelId="{A69730D4-EF42-6A48-996C-21E08F7D82BC}" type="pres">
      <dgm:prSet presAssocID="{D1B5C65E-AA0E-254C-8F91-FFABC67EE09C}" presName="Name23" presStyleLbl="parChTrans1D4" presStyleIdx="1" presStyleCnt="8"/>
      <dgm:spPr/>
    </dgm:pt>
    <dgm:pt modelId="{F6871647-BD41-6C4C-97E1-167F3158165B}" type="pres">
      <dgm:prSet presAssocID="{08AB3A3F-1DEF-1C43-BD0B-88BFDC213943}" presName="hierRoot4" presStyleCnt="0"/>
      <dgm:spPr/>
    </dgm:pt>
    <dgm:pt modelId="{665CDA56-940A-384F-ACAE-BB0E2A0A52EC}" type="pres">
      <dgm:prSet presAssocID="{08AB3A3F-1DEF-1C43-BD0B-88BFDC213943}" presName="composite4" presStyleCnt="0"/>
      <dgm:spPr/>
    </dgm:pt>
    <dgm:pt modelId="{B729FA18-1B8C-F244-A0E6-F5A6A094CF95}" type="pres">
      <dgm:prSet presAssocID="{08AB3A3F-1DEF-1C43-BD0B-88BFDC213943}" presName="image4" presStyleLbl="node4" presStyleIdx="1" presStyleCnt="8" custScaleX="235170" custScaleY="235169" custLinFactY="100000" custLinFactNeighborY="155284"/>
      <dgm:spPr>
        <a:solidFill>
          <a:schemeClr val="accent1">
            <a:alpha val="28000"/>
          </a:schemeClr>
        </a:solidFill>
        <a:ln>
          <a:solidFill>
            <a:schemeClr val="tx2">
              <a:lumMod val="75000"/>
            </a:schemeClr>
          </a:solidFill>
        </a:ln>
      </dgm:spPr>
    </dgm:pt>
    <dgm:pt modelId="{E1AECA5A-19AF-EE40-8803-CA27BF756128}" type="pres">
      <dgm:prSet presAssocID="{08AB3A3F-1DEF-1C43-BD0B-88BFDC213943}" presName="text4" presStyleLbl="revTx" presStyleIdx="4" presStyleCnt="15">
        <dgm:presLayoutVars>
          <dgm:chPref val="3"/>
        </dgm:presLayoutVars>
      </dgm:prSet>
      <dgm:spPr/>
    </dgm:pt>
    <dgm:pt modelId="{2CC8655D-B4C9-9543-91FD-792E03F486B8}" type="pres">
      <dgm:prSet presAssocID="{08AB3A3F-1DEF-1C43-BD0B-88BFDC213943}" presName="hierChild5" presStyleCnt="0"/>
      <dgm:spPr/>
    </dgm:pt>
    <dgm:pt modelId="{99B6C348-4FC0-B94E-A3F1-721AFBD96F9D}" type="pres">
      <dgm:prSet presAssocID="{97EF92AE-ECFF-1C4E-A870-0C9803AC9DC4}" presName="Name17" presStyleLbl="parChTrans1D3" presStyleIdx="1" presStyleCnt="4"/>
      <dgm:spPr/>
    </dgm:pt>
    <dgm:pt modelId="{ED202E75-29D8-7441-BAA4-8979934DB0D8}" type="pres">
      <dgm:prSet presAssocID="{24807130-B7E0-7A43-8D3A-5FBC57B18B46}" presName="hierRoot3" presStyleCnt="0"/>
      <dgm:spPr/>
    </dgm:pt>
    <dgm:pt modelId="{13B5D5AF-1EB0-AC47-A2F1-88E4FE02D513}" type="pres">
      <dgm:prSet presAssocID="{24807130-B7E0-7A43-8D3A-5FBC57B18B46}" presName="composite3" presStyleCnt="0"/>
      <dgm:spPr/>
    </dgm:pt>
    <dgm:pt modelId="{E6F44FE6-82A7-9E42-BD86-C74B791F3DE4}" type="pres">
      <dgm:prSet presAssocID="{24807130-B7E0-7A43-8D3A-5FBC57B18B46}" presName="image3" presStyleLbl="node3" presStyleIdx="1" presStyleCnt="4" custScaleX="235170" custScaleY="235169"/>
      <dgm:spPr>
        <a:solidFill>
          <a:schemeClr val="accent1">
            <a:alpha val="28000"/>
          </a:schemeClr>
        </a:solidFill>
        <a:ln>
          <a:solidFill>
            <a:schemeClr val="tx2">
              <a:lumMod val="75000"/>
            </a:schemeClr>
          </a:solidFill>
        </a:ln>
      </dgm:spPr>
    </dgm:pt>
    <dgm:pt modelId="{DD967F1E-206F-E844-BEF8-EE102531E0D5}" type="pres">
      <dgm:prSet presAssocID="{24807130-B7E0-7A43-8D3A-5FBC57B18B46}" presName="text3" presStyleLbl="revTx" presStyleIdx="5" presStyleCnt="15">
        <dgm:presLayoutVars>
          <dgm:chPref val="3"/>
        </dgm:presLayoutVars>
      </dgm:prSet>
      <dgm:spPr/>
    </dgm:pt>
    <dgm:pt modelId="{FAF73A68-98C5-0E44-83F8-65F34F2FF3CA}" type="pres">
      <dgm:prSet presAssocID="{24807130-B7E0-7A43-8D3A-5FBC57B18B46}" presName="hierChild4" presStyleCnt="0"/>
      <dgm:spPr/>
    </dgm:pt>
    <dgm:pt modelId="{EEE0F1DB-134D-7D4E-9993-80A6C9E426B5}" type="pres">
      <dgm:prSet presAssocID="{62F934DE-6DD4-6F48-8137-D93697D2B7F0}" presName="Name23" presStyleLbl="parChTrans1D4" presStyleIdx="2" presStyleCnt="8"/>
      <dgm:spPr/>
    </dgm:pt>
    <dgm:pt modelId="{66418FD8-954C-1A42-94C7-B88286CB58C9}" type="pres">
      <dgm:prSet presAssocID="{66BE2706-9EB4-BE48-9198-2D7CF889DB66}" presName="hierRoot4" presStyleCnt="0"/>
      <dgm:spPr/>
    </dgm:pt>
    <dgm:pt modelId="{A793193F-E9C9-9540-BACA-9DCC7499CF06}" type="pres">
      <dgm:prSet presAssocID="{66BE2706-9EB4-BE48-9198-2D7CF889DB66}" presName="composite4" presStyleCnt="0"/>
      <dgm:spPr/>
    </dgm:pt>
    <dgm:pt modelId="{C2AE6DD5-54F6-FD49-B5FC-F04AD390AB73}" type="pres">
      <dgm:prSet presAssocID="{66BE2706-9EB4-BE48-9198-2D7CF889DB66}" presName="image4" presStyleLbl="node4" presStyleIdx="2" presStyleCnt="8" custScaleX="235170" custScaleY="235169" custLinFactY="100000" custLinFactNeighborY="155284"/>
      <dgm:spPr>
        <a:solidFill>
          <a:schemeClr val="accent1">
            <a:alpha val="28000"/>
          </a:schemeClr>
        </a:solidFill>
        <a:ln>
          <a:solidFill>
            <a:schemeClr val="tx2">
              <a:lumMod val="75000"/>
            </a:schemeClr>
          </a:solidFill>
        </a:ln>
      </dgm:spPr>
    </dgm:pt>
    <dgm:pt modelId="{B66DADC3-3AE3-B340-AE6D-BC0404002CED}" type="pres">
      <dgm:prSet presAssocID="{66BE2706-9EB4-BE48-9198-2D7CF889DB66}" presName="text4" presStyleLbl="revTx" presStyleIdx="6" presStyleCnt="15">
        <dgm:presLayoutVars>
          <dgm:chPref val="3"/>
        </dgm:presLayoutVars>
      </dgm:prSet>
      <dgm:spPr/>
    </dgm:pt>
    <dgm:pt modelId="{5E83B825-50D5-834E-8276-F28C34F6971C}" type="pres">
      <dgm:prSet presAssocID="{66BE2706-9EB4-BE48-9198-2D7CF889DB66}" presName="hierChild5" presStyleCnt="0"/>
      <dgm:spPr/>
    </dgm:pt>
    <dgm:pt modelId="{3703B6BE-0180-4D4A-8995-DE0A2A4EE41A}" type="pres">
      <dgm:prSet presAssocID="{56B13A62-BC6D-A34E-9299-88C8BC986A2C}" presName="Name23" presStyleLbl="parChTrans1D4" presStyleIdx="3" presStyleCnt="8"/>
      <dgm:spPr/>
    </dgm:pt>
    <dgm:pt modelId="{5CDCBF64-7AAB-0C44-9272-F94E91E87CF0}" type="pres">
      <dgm:prSet presAssocID="{1C2BCCF2-AEBB-3C41-A3D9-BAB6128E0687}" presName="hierRoot4" presStyleCnt="0"/>
      <dgm:spPr/>
    </dgm:pt>
    <dgm:pt modelId="{F5A3A578-9D80-DA47-9060-DE8770E8DA6D}" type="pres">
      <dgm:prSet presAssocID="{1C2BCCF2-AEBB-3C41-A3D9-BAB6128E0687}" presName="composite4" presStyleCnt="0"/>
      <dgm:spPr/>
    </dgm:pt>
    <dgm:pt modelId="{BF04D860-33BA-674A-A1DA-0919ADEF511D}" type="pres">
      <dgm:prSet presAssocID="{1C2BCCF2-AEBB-3C41-A3D9-BAB6128E0687}" presName="image4" presStyleLbl="node4" presStyleIdx="3" presStyleCnt="8" custScaleX="235170" custScaleY="235169" custLinFactY="100000" custLinFactNeighborY="155284"/>
      <dgm:spPr>
        <a:solidFill>
          <a:schemeClr val="accent1">
            <a:alpha val="28000"/>
          </a:schemeClr>
        </a:solidFill>
        <a:ln>
          <a:solidFill>
            <a:schemeClr val="tx2">
              <a:lumMod val="75000"/>
            </a:schemeClr>
          </a:solidFill>
        </a:ln>
      </dgm:spPr>
    </dgm:pt>
    <dgm:pt modelId="{66BD1DCA-45C2-9649-9E29-ABB34CFC4DB5}" type="pres">
      <dgm:prSet presAssocID="{1C2BCCF2-AEBB-3C41-A3D9-BAB6128E0687}" presName="text4" presStyleLbl="revTx" presStyleIdx="7" presStyleCnt="15">
        <dgm:presLayoutVars>
          <dgm:chPref val="3"/>
        </dgm:presLayoutVars>
      </dgm:prSet>
      <dgm:spPr/>
    </dgm:pt>
    <dgm:pt modelId="{CDC64A18-31FE-9B44-81E0-2687FD27E39C}" type="pres">
      <dgm:prSet presAssocID="{1C2BCCF2-AEBB-3C41-A3D9-BAB6128E0687}" presName="hierChild5" presStyleCnt="0"/>
      <dgm:spPr/>
    </dgm:pt>
    <dgm:pt modelId="{72B98B1F-AF2A-1341-8234-F2B55B2B5BCA}" type="pres">
      <dgm:prSet presAssocID="{8D94D50E-E90F-2340-B19F-509F46862C5C}" presName="Name10" presStyleLbl="parChTrans1D2" presStyleIdx="1" presStyleCnt="2"/>
      <dgm:spPr/>
    </dgm:pt>
    <dgm:pt modelId="{C9646FAE-A309-C44D-B506-81DE3656DE45}" type="pres">
      <dgm:prSet presAssocID="{408A5A79-AFC2-E34A-BC04-E0D2E4F1729E}" presName="hierRoot2" presStyleCnt="0"/>
      <dgm:spPr/>
    </dgm:pt>
    <dgm:pt modelId="{C36184A2-631D-7540-A269-9AE23BD2B364}" type="pres">
      <dgm:prSet presAssocID="{408A5A79-AFC2-E34A-BC04-E0D2E4F1729E}" presName="composite2" presStyleCnt="0"/>
      <dgm:spPr/>
    </dgm:pt>
    <dgm:pt modelId="{E07C8FFC-BFED-7E42-9095-E9F927733AFE}" type="pres">
      <dgm:prSet presAssocID="{408A5A79-AFC2-E34A-BC04-E0D2E4F1729E}" presName="image2" presStyleLbl="node2" presStyleIdx="1" presStyleCnt="2" custScaleX="235170" custScaleY="235169" custLinFactY="-92865" custLinFactNeighborY="-100000"/>
      <dgm:spPr>
        <a:solidFill>
          <a:schemeClr val="accent1">
            <a:alpha val="28000"/>
          </a:schemeClr>
        </a:solidFill>
        <a:ln>
          <a:solidFill>
            <a:schemeClr val="tx2">
              <a:lumMod val="75000"/>
            </a:schemeClr>
          </a:solidFill>
        </a:ln>
      </dgm:spPr>
    </dgm:pt>
    <dgm:pt modelId="{E0F880BF-C96F-994C-A264-0855C4397BDA}" type="pres">
      <dgm:prSet presAssocID="{408A5A79-AFC2-E34A-BC04-E0D2E4F1729E}" presName="text2" presStyleLbl="revTx" presStyleIdx="8" presStyleCnt="15">
        <dgm:presLayoutVars>
          <dgm:chPref val="3"/>
        </dgm:presLayoutVars>
      </dgm:prSet>
      <dgm:spPr/>
    </dgm:pt>
    <dgm:pt modelId="{DD500139-F45F-9F41-B140-477FC204F6DB}" type="pres">
      <dgm:prSet presAssocID="{408A5A79-AFC2-E34A-BC04-E0D2E4F1729E}" presName="hierChild3" presStyleCnt="0"/>
      <dgm:spPr/>
    </dgm:pt>
    <dgm:pt modelId="{EB918956-41E3-5C41-9324-B667FD31FD70}" type="pres">
      <dgm:prSet presAssocID="{51F61FEA-BCE0-4346-9C98-D445AA5A4661}" presName="Name17" presStyleLbl="parChTrans1D3" presStyleIdx="2" presStyleCnt="4"/>
      <dgm:spPr/>
    </dgm:pt>
    <dgm:pt modelId="{B4B7C48F-5B49-B945-A72D-811477287C1B}" type="pres">
      <dgm:prSet presAssocID="{920F5A37-0F23-EC4F-A2F7-DEC16822F456}" presName="hierRoot3" presStyleCnt="0"/>
      <dgm:spPr/>
    </dgm:pt>
    <dgm:pt modelId="{6C150F25-2553-2A4A-8E8C-F1BD2C9D41AE}" type="pres">
      <dgm:prSet presAssocID="{920F5A37-0F23-EC4F-A2F7-DEC16822F456}" presName="composite3" presStyleCnt="0"/>
      <dgm:spPr/>
    </dgm:pt>
    <dgm:pt modelId="{002559E4-52EB-F345-A789-463638A0AF36}" type="pres">
      <dgm:prSet presAssocID="{920F5A37-0F23-EC4F-A2F7-DEC16822F456}" presName="image3" presStyleLbl="node3" presStyleIdx="2" presStyleCnt="4" custScaleX="235170" custScaleY="235169"/>
      <dgm:spPr>
        <a:solidFill>
          <a:schemeClr val="accent1">
            <a:alpha val="28000"/>
          </a:schemeClr>
        </a:solidFill>
        <a:ln>
          <a:solidFill>
            <a:schemeClr val="tx2">
              <a:lumMod val="75000"/>
            </a:schemeClr>
          </a:solidFill>
        </a:ln>
      </dgm:spPr>
    </dgm:pt>
    <dgm:pt modelId="{AC41819C-BAB5-204C-B945-9D59317392C2}" type="pres">
      <dgm:prSet presAssocID="{920F5A37-0F23-EC4F-A2F7-DEC16822F456}" presName="text3" presStyleLbl="revTx" presStyleIdx="9" presStyleCnt="15">
        <dgm:presLayoutVars>
          <dgm:chPref val="3"/>
        </dgm:presLayoutVars>
      </dgm:prSet>
      <dgm:spPr/>
    </dgm:pt>
    <dgm:pt modelId="{11B5F2C3-38E4-B840-A8B7-CA046E7CE692}" type="pres">
      <dgm:prSet presAssocID="{920F5A37-0F23-EC4F-A2F7-DEC16822F456}" presName="hierChild4" presStyleCnt="0"/>
      <dgm:spPr/>
    </dgm:pt>
    <dgm:pt modelId="{D7FDE761-64D9-EE48-B753-24FD515C49B2}" type="pres">
      <dgm:prSet presAssocID="{8F9EF425-7F66-CD40-B59F-3F607FA71542}" presName="Name23" presStyleLbl="parChTrans1D4" presStyleIdx="4" presStyleCnt="8"/>
      <dgm:spPr/>
    </dgm:pt>
    <dgm:pt modelId="{BB89763B-0C66-FF4F-896B-C378F1C7FE26}" type="pres">
      <dgm:prSet presAssocID="{10E438CE-7018-7B4A-957A-834C55708E15}" presName="hierRoot4" presStyleCnt="0"/>
      <dgm:spPr/>
    </dgm:pt>
    <dgm:pt modelId="{DF068E02-CCD5-E144-A9EC-7B6AB5EAAD38}" type="pres">
      <dgm:prSet presAssocID="{10E438CE-7018-7B4A-957A-834C55708E15}" presName="composite4" presStyleCnt="0"/>
      <dgm:spPr/>
    </dgm:pt>
    <dgm:pt modelId="{6CCA8474-F66D-4B49-A25C-BC4C9ACAFF83}" type="pres">
      <dgm:prSet presAssocID="{10E438CE-7018-7B4A-957A-834C55708E15}" presName="image4" presStyleLbl="node4" presStyleIdx="4" presStyleCnt="8" custScaleX="235170" custScaleY="235169" custLinFactY="100000" custLinFactNeighborY="155284"/>
      <dgm:spPr>
        <a:solidFill>
          <a:schemeClr val="accent1">
            <a:alpha val="28000"/>
          </a:schemeClr>
        </a:solidFill>
        <a:ln>
          <a:solidFill>
            <a:schemeClr val="tx2">
              <a:lumMod val="75000"/>
            </a:schemeClr>
          </a:solidFill>
        </a:ln>
      </dgm:spPr>
    </dgm:pt>
    <dgm:pt modelId="{E8C7A7E7-1E6D-9C4D-8B48-5392B88431C6}" type="pres">
      <dgm:prSet presAssocID="{10E438CE-7018-7B4A-957A-834C55708E15}" presName="text4" presStyleLbl="revTx" presStyleIdx="10" presStyleCnt="15">
        <dgm:presLayoutVars>
          <dgm:chPref val="3"/>
        </dgm:presLayoutVars>
      </dgm:prSet>
      <dgm:spPr/>
    </dgm:pt>
    <dgm:pt modelId="{8F465EC1-B6F3-8B49-A56C-DC4F4C7BDC6C}" type="pres">
      <dgm:prSet presAssocID="{10E438CE-7018-7B4A-957A-834C55708E15}" presName="hierChild5" presStyleCnt="0"/>
      <dgm:spPr/>
    </dgm:pt>
    <dgm:pt modelId="{DF00FE1D-9006-AC40-A928-E219BE8C83FB}" type="pres">
      <dgm:prSet presAssocID="{92C8C72A-CA9F-9744-97C3-8E9C622525B8}" presName="Name23" presStyleLbl="parChTrans1D4" presStyleIdx="5" presStyleCnt="8"/>
      <dgm:spPr/>
    </dgm:pt>
    <dgm:pt modelId="{DE36FB86-2F5B-854E-A111-1BE7AB10780A}" type="pres">
      <dgm:prSet presAssocID="{50197761-B3B0-2841-8AF5-F8AD1DB585BD}" presName="hierRoot4" presStyleCnt="0"/>
      <dgm:spPr/>
    </dgm:pt>
    <dgm:pt modelId="{3089D999-317D-A649-92DC-FB1E331104FE}" type="pres">
      <dgm:prSet presAssocID="{50197761-B3B0-2841-8AF5-F8AD1DB585BD}" presName="composite4" presStyleCnt="0"/>
      <dgm:spPr/>
    </dgm:pt>
    <dgm:pt modelId="{A301CFCA-BD03-D640-A6BA-EDE3651EE709}" type="pres">
      <dgm:prSet presAssocID="{50197761-B3B0-2841-8AF5-F8AD1DB585BD}" presName="image4" presStyleLbl="node4" presStyleIdx="5" presStyleCnt="8" custScaleX="235170" custScaleY="235169" custLinFactY="100000" custLinFactNeighborY="155284"/>
      <dgm:spPr>
        <a:solidFill>
          <a:schemeClr val="accent1">
            <a:alpha val="28000"/>
          </a:schemeClr>
        </a:solidFill>
        <a:ln>
          <a:solidFill>
            <a:schemeClr val="tx2">
              <a:lumMod val="75000"/>
            </a:schemeClr>
          </a:solidFill>
        </a:ln>
      </dgm:spPr>
    </dgm:pt>
    <dgm:pt modelId="{965EE862-6A71-4645-AF63-C8EFE1F7C92D}" type="pres">
      <dgm:prSet presAssocID="{50197761-B3B0-2841-8AF5-F8AD1DB585BD}" presName="text4" presStyleLbl="revTx" presStyleIdx="11" presStyleCnt="15">
        <dgm:presLayoutVars>
          <dgm:chPref val="3"/>
        </dgm:presLayoutVars>
      </dgm:prSet>
      <dgm:spPr/>
    </dgm:pt>
    <dgm:pt modelId="{D27533B4-8E14-0743-97CC-1AB27F167421}" type="pres">
      <dgm:prSet presAssocID="{50197761-B3B0-2841-8AF5-F8AD1DB585BD}" presName="hierChild5" presStyleCnt="0"/>
      <dgm:spPr/>
    </dgm:pt>
    <dgm:pt modelId="{29A37F7A-7F70-D245-BFFC-94DFCCE796FF}" type="pres">
      <dgm:prSet presAssocID="{CC04BC24-3107-604C-8D82-0E8D59FF6502}" presName="Name17" presStyleLbl="parChTrans1D3" presStyleIdx="3" presStyleCnt="4"/>
      <dgm:spPr/>
    </dgm:pt>
    <dgm:pt modelId="{F1689E24-9414-E44B-BABE-006F6594AF37}" type="pres">
      <dgm:prSet presAssocID="{EFC2C2FB-1E60-CD48-87A6-1DA839E23393}" presName="hierRoot3" presStyleCnt="0"/>
      <dgm:spPr/>
    </dgm:pt>
    <dgm:pt modelId="{79B23AD1-FBE9-524E-A990-E1A1D24532F3}" type="pres">
      <dgm:prSet presAssocID="{EFC2C2FB-1E60-CD48-87A6-1DA839E23393}" presName="composite3" presStyleCnt="0"/>
      <dgm:spPr/>
    </dgm:pt>
    <dgm:pt modelId="{14EE7AB6-C607-864D-98AF-D92FCFD86027}" type="pres">
      <dgm:prSet presAssocID="{EFC2C2FB-1E60-CD48-87A6-1DA839E23393}" presName="image3" presStyleLbl="node3" presStyleIdx="3" presStyleCnt="4" custScaleX="235170" custScaleY="235169"/>
      <dgm:spPr>
        <a:solidFill>
          <a:schemeClr val="accent1">
            <a:alpha val="28000"/>
          </a:schemeClr>
        </a:solidFill>
        <a:ln>
          <a:solidFill>
            <a:schemeClr val="tx2">
              <a:lumMod val="75000"/>
            </a:schemeClr>
          </a:solidFill>
        </a:ln>
      </dgm:spPr>
    </dgm:pt>
    <dgm:pt modelId="{11FD3987-EF8B-AA48-9CB4-43C41000677F}" type="pres">
      <dgm:prSet presAssocID="{EFC2C2FB-1E60-CD48-87A6-1DA839E23393}" presName="text3" presStyleLbl="revTx" presStyleIdx="12" presStyleCnt="15">
        <dgm:presLayoutVars>
          <dgm:chPref val="3"/>
        </dgm:presLayoutVars>
      </dgm:prSet>
      <dgm:spPr/>
    </dgm:pt>
    <dgm:pt modelId="{AB9ADB72-F932-DF47-8AD1-0E63FA9A01A7}" type="pres">
      <dgm:prSet presAssocID="{EFC2C2FB-1E60-CD48-87A6-1DA839E23393}" presName="hierChild4" presStyleCnt="0"/>
      <dgm:spPr/>
    </dgm:pt>
    <dgm:pt modelId="{1FA1B25D-3D7B-3B4C-B46C-28382A55A9A5}" type="pres">
      <dgm:prSet presAssocID="{EC4C6CD8-330F-C44B-98D8-D526A93E3F09}" presName="Name23" presStyleLbl="parChTrans1D4" presStyleIdx="6" presStyleCnt="8"/>
      <dgm:spPr/>
    </dgm:pt>
    <dgm:pt modelId="{4791EB97-1372-5B4D-A755-5BFD7CBEB234}" type="pres">
      <dgm:prSet presAssocID="{1E0B3B6E-2B29-E944-9DD8-B601D04662B8}" presName="hierRoot4" presStyleCnt="0"/>
      <dgm:spPr/>
    </dgm:pt>
    <dgm:pt modelId="{68FB6733-45E0-054B-B92B-6C61DCF52BC6}" type="pres">
      <dgm:prSet presAssocID="{1E0B3B6E-2B29-E944-9DD8-B601D04662B8}" presName="composite4" presStyleCnt="0"/>
      <dgm:spPr/>
    </dgm:pt>
    <dgm:pt modelId="{DF3FC0BC-3432-354E-A12D-EE3401E5C685}" type="pres">
      <dgm:prSet presAssocID="{1E0B3B6E-2B29-E944-9DD8-B601D04662B8}" presName="image4" presStyleLbl="node4" presStyleIdx="6" presStyleCnt="8" custScaleX="235170" custScaleY="235169" custLinFactY="100000" custLinFactNeighborY="155284"/>
      <dgm:spPr>
        <a:solidFill>
          <a:schemeClr val="accent1">
            <a:alpha val="28000"/>
          </a:schemeClr>
        </a:solidFill>
        <a:ln>
          <a:solidFill>
            <a:schemeClr val="tx2">
              <a:lumMod val="75000"/>
            </a:schemeClr>
          </a:solidFill>
        </a:ln>
      </dgm:spPr>
    </dgm:pt>
    <dgm:pt modelId="{B2A2381A-E731-5645-9FC4-A2988130BF67}" type="pres">
      <dgm:prSet presAssocID="{1E0B3B6E-2B29-E944-9DD8-B601D04662B8}" presName="text4" presStyleLbl="revTx" presStyleIdx="13" presStyleCnt="15">
        <dgm:presLayoutVars>
          <dgm:chPref val="3"/>
        </dgm:presLayoutVars>
      </dgm:prSet>
      <dgm:spPr/>
    </dgm:pt>
    <dgm:pt modelId="{97963A45-8111-404E-876D-64890819AA06}" type="pres">
      <dgm:prSet presAssocID="{1E0B3B6E-2B29-E944-9DD8-B601D04662B8}" presName="hierChild5" presStyleCnt="0"/>
      <dgm:spPr/>
    </dgm:pt>
    <dgm:pt modelId="{B8E76A21-6224-9A43-B7A4-48332153EB53}" type="pres">
      <dgm:prSet presAssocID="{A6E63590-962A-D445-8961-6C356D657338}" presName="Name23" presStyleLbl="parChTrans1D4" presStyleIdx="7" presStyleCnt="8"/>
      <dgm:spPr/>
    </dgm:pt>
    <dgm:pt modelId="{E3EFF123-0FE8-C149-A192-F9D00E03887A}" type="pres">
      <dgm:prSet presAssocID="{F69B1515-8A3A-6A44-924F-533DF9374580}" presName="hierRoot4" presStyleCnt="0"/>
      <dgm:spPr/>
    </dgm:pt>
    <dgm:pt modelId="{494D58C5-1FA0-974F-AD46-8C719479003F}" type="pres">
      <dgm:prSet presAssocID="{F69B1515-8A3A-6A44-924F-533DF9374580}" presName="composite4" presStyleCnt="0"/>
      <dgm:spPr/>
    </dgm:pt>
    <dgm:pt modelId="{84E2E913-41A0-AB44-9013-CDBD38A4F9A1}" type="pres">
      <dgm:prSet presAssocID="{F69B1515-8A3A-6A44-924F-533DF9374580}" presName="image4" presStyleLbl="node4" presStyleIdx="7" presStyleCnt="8" custScaleX="235170" custScaleY="235169" custLinFactY="100000" custLinFactNeighborY="155284"/>
      <dgm:spPr>
        <a:solidFill>
          <a:schemeClr val="accent1">
            <a:alpha val="28000"/>
          </a:schemeClr>
        </a:solidFill>
        <a:ln>
          <a:solidFill>
            <a:schemeClr val="tx2">
              <a:lumMod val="75000"/>
            </a:schemeClr>
          </a:solidFill>
        </a:ln>
      </dgm:spPr>
    </dgm:pt>
    <dgm:pt modelId="{FCE21B05-5D8D-534E-9A19-46A2F52DA089}" type="pres">
      <dgm:prSet presAssocID="{F69B1515-8A3A-6A44-924F-533DF9374580}" presName="text4" presStyleLbl="revTx" presStyleIdx="14" presStyleCnt="15">
        <dgm:presLayoutVars>
          <dgm:chPref val="3"/>
        </dgm:presLayoutVars>
      </dgm:prSet>
      <dgm:spPr/>
    </dgm:pt>
    <dgm:pt modelId="{AB0EFDEB-585E-1946-AF7D-28C2060F2D7B}" type="pres">
      <dgm:prSet presAssocID="{F69B1515-8A3A-6A44-924F-533DF9374580}" presName="hierChild5" presStyleCnt="0"/>
      <dgm:spPr/>
    </dgm:pt>
  </dgm:ptLst>
  <dgm:cxnLst>
    <dgm:cxn modelId="{0432C601-DAE4-FD43-A325-233CCE989821}" srcId="{2E284088-BA95-9D40-827D-25AB7828B3DD}" destId="{95C7C10C-3975-CC43-82EE-EFA98660C313}" srcOrd="0" destOrd="0" parTransId="{F5F64B3F-F63F-E547-BB11-5DB48426F23F}" sibTransId="{76AFF1D4-24F4-A849-851B-9BFDDA5DB8B5}"/>
    <dgm:cxn modelId="{E90CC903-35C2-B045-8315-5EB79E77BEC2}" type="presOf" srcId="{6543644E-2FBF-474D-9E18-70C487C9E239}" destId="{63DA0711-6669-D24D-B562-E3673621375D}" srcOrd="0" destOrd="0" presId="urn:microsoft.com/office/officeart/2009/layout/CirclePictureHierarchy"/>
    <dgm:cxn modelId="{739C4F04-D587-D047-A446-AB8704843745}" srcId="{EFC2C2FB-1E60-CD48-87A6-1DA839E23393}" destId="{F69B1515-8A3A-6A44-924F-533DF9374580}" srcOrd="1" destOrd="0" parTransId="{A6E63590-962A-D445-8961-6C356D657338}" sibTransId="{F44769CD-6E95-734B-BD25-EFF1BF2F2D56}"/>
    <dgm:cxn modelId="{795FD207-2447-4D46-B4B6-9108C5A7C227}" type="presOf" srcId="{10E438CE-7018-7B4A-957A-834C55708E15}" destId="{E8C7A7E7-1E6D-9C4D-8B48-5392B88431C6}" srcOrd="0" destOrd="0" presId="urn:microsoft.com/office/officeart/2009/layout/CirclePictureHierarchy"/>
    <dgm:cxn modelId="{34520112-2FFD-2749-82AC-99197635D38F}" type="presOf" srcId="{92C8C72A-CA9F-9744-97C3-8E9C622525B8}" destId="{DF00FE1D-9006-AC40-A928-E219BE8C83FB}" srcOrd="0" destOrd="0" presId="urn:microsoft.com/office/officeart/2009/layout/CirclePictureHierarchy"/>
    <dgm:cxn modelId="{D9458014-D435-7F4A-94B3-BE7259A86349}" srcId="{408A5A79-AFC2-E34A-BC04-E0D2E4F1729E}" destId="{920F5A37-0F23-EC4F-A2F7-DEC16822F456}" srcOrd="0" destOrd="0" parTransId="{51F61FEA-BCE0-4346-9C98-D445AA5A4661}" sibTransId="{7398E980-CA2A-BD42-9B78-6DC0C26CD11B}"/>
    <dgm:cxn modelId="{149C691F-5C94-AD4C-B04A-7C32E73FA4DA}" srcId="{2A0C7CEF-8A8C-9046-A8F7-61DCF053B1E4}" destId="{2E284088-BA95-9D40-827D-25AB7828B3DD}" srcOrd="0" destOrd="0" parTransId="{0F6BEE61-5E24-AB4A-A9E7-AF8744A565CD}" sibTransId="{8CFDDA10-A178-5F44-BC6F-61423BC9294B}"/>
    <dgm:cxn modelId="{548BA520-9C5B-E441-8639-B6169597535C}" type="presOf" srcId="{084DEBB5-702B-5441-B66A-84CEAEF22829}" destId="{19556A85-BD98-DA4B-84C5-E87B1D1F6DA4}" srcOrd="0" destOrd="0" presId="urn:microsoft.com/office/officeart/2009/layout/CirclePictureHierarchy"/>
    <dgm:cxn modelId="{504FB028-E5CB-C149-8396-C8AFC17BD204}" srcId="{EFC2C2FB-1E60-CD48-87A6-1DA839E23393}" destId="{1E0B3B6E-2B29-E944-9DD8-B601D04662B8}" srcOrd="0" destOrd="0" parTransId="{EC4C6CD8-330F-C44B-98D8-D526A93E3F09}" sibTransId="{17308E38-17F4-0F4A-A9A0-5506F0E9C5AE}"/>
    <dgm:cxn modelId="{DEB7402D-13A1-7744-A9E0-13C7CCCB96DE}" type="presOf" srcId="{97EF92AE-ECFF-1C4E-A870-0C9803AC9DC4}" destId="{99B6C348-4FC0-B94E-A3F1-721AFBD96F9D}" srcOrd="0" destOrd="0" presId="urn:microsoft.com/office/officeart/2009/layout/CirclePictureHierarchy"/>
    <dgm:cxn modelId="{DF8CAB37-FF67-794A-824F-5F28F8526120}" srcId="{6543644E-2FBF-474D-9E18-70C487C9E239}" destId="{08AB3A3F-1DEF-1C43-BD0B-88BFDC213943}" srcOrd="1" destOrd="0" parTransId="{D1B5C65E-AA0E-254C-8F91-FFABC67EE09C}" sibTransId="{4E4B1F52-CF34-E340-A7FF-604E9DE3F764}"/>
    <dgm:cxn modelId="{B6F2F43F-11CC-BC46-AB14-54B7267A71F9}" type="presOf" srcId="{EC4C6CD8-330F-C44B-98D8-D526A93E3F09}" destId="{1FA1B25D-3D7B-3B4C-B46C-28382A55A9A5}" srcOrd="0" destOrd="0" presId="urn:microsoft.com/office/officeart/2009/layout/CirclePictureHierarchy"/>
    <dgm:cxn modelId="{82131A58-D116-FE45-9215-09435F36C763}" srcId="{920F5A37-0F23-EC4F-A2F7-DEC16822F456}" destId="{50197761-B3B0-2841-8AF5-F8AD1DB585BD}" srcOrd="1" destOrd="0" parTransId="{92C8C72A-CA9F-9744-97C3-8E9C622525B8}" sibTransId="{61A19768-59B4-DC4A-86D0-0753E7F60ADB}"/>
    <dgm:cxn modelId="{FE55605F-ACB0-E64C-AEE9-0B88A4A4FC04}" srcId="{24807130-B7E0-7A43-8D3A-5FBC57B18B46}" destId="{1C2BCCF2-AEBB-3C41-A3D9-BAB6128E0687}" srcOrd="1" destOrd="0" parTransId="{56B13A62-BC6D-A34E-9299-88C8BC986A2C}" sibTransId="{9AC81633-8308-BB4A-88C2-E249411D1373}"/>
    <dgm:cxn modelId="{B968CA67-C0CB-334A-8A36-ACCF5AA462B3}" type="presOf" srcId="{CC04BC24-3107-604C-8D82-0E8D59FF6502}" destId="{29A37F7A-7F70-D245-BFFC-94DFCCE796FF}" srcOrd="0" destOrd="0" presId="urn:microsoft.com/office/officeart/2009/layout/CirclePictureHierarchy"/>
    <dgm:cxn modelId="{548F7C69-76F0-1745-BD8F-BBA9595A978B}" type="presOf" srcId="{56B13A62-BC6D-A34E-9299-88C8BC986A2C}" destId="{3703B6BE-0180-4D4A-8995-DE0A2A4EE41A}" srcOrd="0" destOrd="0" presId="urn:microsoft.com/office/officeart/2009/layout/CirclePictureHierarchy"/>
    <dgm:cxn modelId="{A5CC8A7C-BE64-1344-9701-C3E12C0054FE}" srcId="{6543644E-2FBF-474D-9E18-70C487C9E239}" destId="{084DEBB5-702B-5441-B66A-84CEAEF22829}" srcOrd="0" destOrd="0" parTransId="{7A2766F3-477D-6549-93B1-A00D52C9A5C4}" sibTransId="{7592084F-0FDB-DE4F-9795-08806DFADEED}"/>
    <dgm:cxn modelId="{150AD67C-A633-7841-A91B-8A5EF07119E7}" type="presOf" srcId="{8D94D50E-E90F-2340-B19F-509F46862C5C}" destId="{72B98B1F-AF2A-1341-8234-F2B55B2B5BCA}" srcOrd="0" destOrd="0" presId="urn:microsoft.com/office/officeart/2009/layout/CirclePictureHierarchy"/>
    <dgm:cxn modelId="{4CAB0C81-E4DC-5648-8314-7E40C3D688E3}" type="presOf" srcId="{920F5A37-0F23-EC4F-A2F7-DEC16822F456}" destId="{AC41819C-BAB5-204C-B945-9D59317392C2}" srcOrd="0" destOrd="0" presId="urn:microsoft.com/office/officeart/2009/layout/CirclePictureHierarchy"/>
    <dgm:cxn modelId="{35550187-D32A-3045-9357-67DFDFBDEEEE}" type="presOf" srcId="{08AB3A3F-1DEF-1C43-BD0B-88BFDC213943}" destId="{E1AECA5A-19AF-EE40-8803-CA27BF756128}" srcOrd="0" destOrd="0" presId="urn:microsoft.com/office/officeart/2009/layout/CirclePictureHierarchy"/>
    <dgm:cxn modelId="{AB93A08A-E8AE-F149-AD2A-22CD7D2E07A2}" type="presOf" srcId="{A6E63590-962A-D445-8961-6C356D657338}" destId="{B8E76A21-6224-9A43-B7A4-48332153EB53}" srcOrd="0" destOrd="0" presId="urn:microsoft.com/office/officeart/2009/layout/CirclePictureHierarchy"/>
    <dgm:cxn modelId="{C147878B-B651-5D44-B3E9-E40B2337E709}" srcId="{24807130-B7E0-7A43-8D3A-5FBC57B18B46}" destId="{66BE2706-9EB4-BE48-9198-2D7CF889DB66}" srcOrd="0" destOrd="0" parTransId="{62F934DE-6DD4-6F48-8137-D93697D2B7F0}" sibTransId="{95A70C17-E894-CA4F-BA60-FA17224F62C1}"/>
    <dgm:cxn modelId="{62A1A38C-AA3F-6048-AD69-76CFC2BC2A68}" type="presOf" srcId="{F5F64B3F-F63F-E547-BB11-5DB48426F23F}" destId="{3F6B4169-2D92-A440-9E41-F9F5CCF8DE11}" srcOrd="0" destOrd="0" presId="urn:microsoft.com/office/officeart/2009/layout/CirclePictureHierarchy"/>
    <dgm:cxn modelId="{0B510B93-191F-FF46-A138-94491784C6A6}" srcId="{95C7C10C-3975-CC43-82EE-EFA98660C313}" destId="{24807130-B7E0-7A43-8D3A-5FBC57B18B46}" srcOrd="1" destOrd="0" parTransId="{97EF92AE-ECFF-1C4E-A870-0C9803AC9DC4}" sibTransId="{64D36EFF-CD2F-D845-9BFA-3395B17EDBEF}"/>
    <dgm:cxn modelId="{BF81659C-B28C-314D-ABB5-E71FF5878152}" type="presOf" srcId="{95C7C10C-3975-CC43-82EE-EFA98660C313}" destId="{21D13A68-225D-814C-A6C7-703AE72215AE}" srcOrd="0" destOrd="0" presId="urn:microsoft.com/office/officeart/2009/layout/CirclePictureHierarchy"/>
    <dgm:cxn modelId="{0A0062A0-3C86-4C43-8A8E-FEB0AF6B18DD}" srcId="{2E284088-BA95-9D40-827D-25AB7828B3DD}" destId="{408A5A79-AFC2-E34A-BC04-E0D2E4F1729E}" srcOrd="1" destOrd="0" parTransId="{8D94D50E-E90F-2340-B19F-509F46862C5C}" sibTransId="{F5E40333-0958-9F40-82DE-9653DB32BFC7}"/>
    <dgm:cxn modelId="{B00827A4-5F83-DF49-914A-AE23213698FB}" type="presOf" srcId="{D1B5C65E-AA0E-254C-8F91-FFABC67EE09C}" destId="{A69730D4-EF42-6A48-996C-21E08F7D82BC}" srcOrd="0" destOrd="0" presId="urn:microsoft.com/office/officeart/2009/layout/CirclePictureHierarchy"/>
    <dgm:cxn modelId="{654057B3-E167-FA48-9ABE-EC15A823678C}" type="presOf" srcId="{EFC2C2FB-1E60-CD48-87A6-1DA839E23393}" destId="{11FD3987-EF8B-AA48-9CB4-43C41000677F}" srcOrd="0" destOrd="0" presId="urn:microsoft.com/office/officeart/2009/layout/CirclePictureHierarchy"/>
    <dgm:cxn modelId="{5E5791B7-DB2F-BA42-9352-E614C96DABF9}" srcId="{95C7C10C-3975-CC43-82EE-EFA98660C313}" destId="{6543644E-2FBF-474D-9E18-70C487C9E239}" srcOrd="0" destOrd="0" parTransId="{AFDCC974-FB85-5D48-ADD5-DB0CC648811D}" sibTransId="{35B8C825-9594-FA45-8B67-AAF023582237}"/>
    <dgm:cxn modelId="{1DA3BFBE-64A7-9343-883A-C6B7D7449D8D}" type="presOf" srcId="{66BE2706-9EB4-BE48-9198-2D7CF889DB66}" destId="{B66DADC3-3AE3-B340-AE6D-BC0404002CED}" srcOrd="0" destOrd="0" presId="urn:microsoft.com/office/officeart/2009/layout/CirclePictureHierarchy"/>
    <dgm:cxn modelId="{C87B9BBF-DA8F-634A-B57E-27AE21CC2409}" srcId="{920F5A37-0F23-EC4F-A2F7-DEC16822F456}" destId="{10E438CE-7018-7B4A-957A-834C55708E15}" srcOrd="0" destOrd="0" parTransId="{8F9EF425-7F66-CD40-B59F-3F607FA71542}" sibTransId="{5B71426A-786A-DF42-B124-0BCAB8F9F92E}"/>
    <dgm:cxn modelId="{2FE7E8C3-2C13-1542-85E6-2569F8E1FC9C}" type="presOf" srcId="{2A0C7CEF-8A8C-9046-A8F7-61DCF053B1E4}" destId="{E7D6A945-9F29-FA45-B313-DA27322CC95B}" srcOrd="0" destOrd="0" presId="urn:microsoft.com/office/officeart/2009/layout/CirclePictureHierarchy"/>
    <dgm:cxn modelId="{5F3FF8D2-0303-4D4E-B0E9-BB38D37664FA}" type="presOf" srcId="{50197761-B3B0-2841-8AF5-F8AD1DB585BD}" destId="{965EE862-6A71-4645-AF63-C8EFE1F7C92D}" srcOrd="0" destOrd="0" presId="urn:microsoft.com/office/officeart/2009/layout/CirclePictureHierarchy"/>
    <dgm:cxn modelId="{C1CF5CD7-EFF2-7E46-82D8-29CF23E02126}" srcId="{408A5A79-AFC2-E34A-BC04-E0D2E4F1729E}" destId="{EFC2C2FB-1E60-CD48-87A6-1DA839E23393}" srcOrd="1" destOrd="0" parTransId="{CC04BC24-3107-604C-8D82-0E8D59FF6502}" sibTransId="{EDAE7EAC-592A-6840-BF0D-C2BADECDD52C}"/>
    <dgm:cxn modelId="{6C74D3DA-564B-5743-A469-773F1AB72F5B}" type="presOf" srcId="{2E284088-BA95-9D40-827D-25AB7828B3DD}" destId="{81A558FF-2B33-DE42-B996-E79A8E9928DE}" srcOrd="0" destOrd="0" presId="urn:microsoft.com/office/officeart/2009/layout/CirclePictureHierarchy"/>
    <dgm:cxn modelId="{91355AE3-AD25-0944-9667-31D9BCC52104}" type="presOf" srcId="{AFDCC974-FB85-5D48-ADD5-DB0CC648811D}" destId="{D8D24C2C-AD19-984E-8CBE-DC85CF271E6B}" srcOrd="0" destOrd="0" presId="urn:microsoft.com/office/officeart/2009/layout/CirclePictureHierarchy"/>
    <dgm:cxn modelId="{C2BC40E7-D681-3C4A-BA0F-051EF160E900}" type="presOf" srcId="{24807130-B7E0-7A43-8D3A-5FBC57B18B46}" destId="{DD967F1E-206F-E844-BEF8-EE102531E0D5}" srcOrd="0" destOrd="0" presId="urn:microsoft.com/office/officeart/2009/layout/CirclePictureHierarchy"/>
    <dgm:cxn modelId="{39C756EA-CF05-F74D-B215-B706ED3BF0A7}" type="presOf" srcId="{8F9EF425-7F66-CD40-B59F-3F607FA71542}" destId="{D7FDE761-64D9-EE48-B753-24FD515C49B2}" srcOrd="0" destOrd="0" presId="urn:microsoft.com/office/officeart/2009/layout/CirclePictureHierarchy"/>
    <dgm:cxn modelId="{FAF1ADEC-CEFD-E648-890B-15DAEC1178AF}" type="presOf" srcId="{F69B1515-8A3A-6A44-924F-533DF9374580}" destId="{FCE21B05-5D8D-534E-9A19-46A2F52DA089}" srcOrd="0" destOrd="0" presId="urn:microsoft.com/office/officeart/2009/layout/CirclePictureHierarchy"/>
    <dgm:cxn modelId="{0154D3F0-A4E8-5040-B28E-151658CB6014}" type="presOf" srcId="{1C2BCCF2-AEBB-3C41-A3D9-BAB6128E0687}" destId="{66BD1DCA-45C2-9649-9E29-ABB34CFC4DB5}" srcOrd="0" destOrd="0" presId="urn:microsoft.com/office/officeart/2009/layout/CirclePictureHierarchy"/>
    <dgm:cxn modelId="{8C5648F2-59B5-0945-A17D-D97CC4047DF0}" type="presOf" srcId="{408A5A79-AFC2-E34A-BC04-E0D2E4F1729E}" destId="{E0F880BF-C96F-994C-A264-0855C4397BDA}" srcOrd="0" destOrd="0" presId="urn:microsoft.com/office/officeart/2009/layout/CirclePictureHierarchy"/>
    <dgm:cxn modelId="{E407C9F5-D410-2742-834E-D6C1C0A2703D}" type="presOf" srcId="{62F934DE-6DD4-6F48-8137-D93697D2B7F0}" destId="{EEE0F1DB-134D-7D4E-9993-80A6C9E426B5}" srcOrd="0" destOrd="0" presId="urn:microsoft.com/office/officeart/2009/layout/CirclePictureHierarchy"/>
    <dgm:cxn modelId="{582AE8FB-A563-184E-A219-8FD1C79CFA1C}" type="presOf" srcId="{7A2766F3-477D-6549-93B1-A00D52C9A5C4}" destId="{78CE1FFB-7041-B24F-8AE9-AAB706E63161}" srcOrd="0" destOrd="0" presId="urn:microsoft.com/office/officeart/2009/layout/CirclePictureHierarchy"/>
    <dgm:cxn modelId="{B6F7B7FE-D9EE-2B4C-8146-7A0985D95200}" type="presOf" srcId="{51F61FEA-BCE0-4346-9C98-D445AA5A4661}" destId="{EB918956-41E3-5C41-9324-B667FD31FD70}" srcOrd="0" destOrd="0" presId="urn:microsoft.com/office/officeart/2009/layout/CirclePictureHierarchy"/>
    <dgm:cxn modelId="{9D1720FF-3441-684D-B83E-5588B49A07B7}" type="presOf" srcId="{1E0B3B6E-2B29-E944-9DD8-B601D04662B8}" destId="{B2A2381A-E731-5645-9FC4-A2988130BF67}" srcOrd="0" destOrd="0" presId="urn:microsoft.com/office/officeart/2009/layout/CirclePictureHierarchy"/>
    <dgm:cxn modelId="{6407F0E4-B429-1347-B473-852903A7FD2F}" type="presParOf" srcId="{E7D6A945-9F29-FA45-B313-DA27322CC95B}" destId="{F8E15807-5BBF-4545-A00E-69432BA664AE}" srcOrd="0" destOrd="0" presId="urn:microsoft.com/office/officeart/2009/layout/CirclePictureHierarchy"/>
    <dgm:cxn modelId="{9C817C04-7488-0447-8701-59F26CD64C77}" type="presParOf" srcId="{F8E15807-5BBF-4545-A00E-69432BA664AE}" destId="{8381A8EC-89E6-2745-BD14-DD2E85BD2BBE}" srcOrd="0" destOrd="0" presId="urn:microsoft.com/office/officeart/2009/layout/CirclePictureHierarchy"/>
    <dgm:cxn modelId="{10EBB21E-BB69-9549-85CC-7DA18107A75B}" type="presParOf" srcId="{8381A8EC-89E6-2745-BD14-DD2E85BD2BBE}" destId="{02BB06B3-9B80-FB4C-8711-796B3976672E}" srcOrd="0" destOrd="0" presId="urn:microsoft.com/office/officeart/2009/layout/CirclePictureHierarchy"/>
    <dgm:cxn modelId="{0173D5BE-FDD6-C347-8417-1978A778DE1F}" type="presParOf" srcId="{8381A8EC-89E6-2745-BD14-DD2E85BD2BBE}" destId="{81A558FF-2B33-DE42-B996-E79A8E9928DE}" srcOrd="1" destOrd="0" presId="urn:microsoft.com/office/officeart/2009/layout/CirclePictureHierarchy"/>
    <dgm:cxn modelId="{13E11575-D74B-2B41-8E7F-3F1E02244562}" type="presParOf" srcId="{F8E15807-5BBF-4545-A00E-69432BA664AE}" destId="{534FD18F-CE4C-F144-94D6-9AA167F8A7A5}" srcOrd="1" destOrd="0" presId="urn:microsoft.com/office/officeart/2009/layout/CirclePictureHierarchy"/>
    <dgm:cxn modelId="{C812E28A-F1F9-A943-A075-B9AD8306A35C}" type="presParOf" srcId="{534FD18F-CE4C-F144-94D6-9AA167F8A7A5}" destId="{3F6B4169-2D92-A440-9E41-F9F5CCF8DE11}" srcOrd="0" destOrd="0" presId="urn:microsoft.com/office/officeart/2009/layout/CirclePictureHierarchy"/>
    <dgm:cxn modelId="{7C28F09C-79E5-CB49-BFA9-C12AC3F5DF37}" type="presParOf" srcId="{534FD18F-CE4C-F144-94D6-9AA167F8A7A5}" destId="{DF563E25-689F-8F4B-AFE6-C74FE2CC74DC}" srcOrd="1" destOrd="0" presId="urn:microsoft.com/office/officeart/2009/layout/CirclePictureHierarchy"/>
    <dgm:cxn modelId="{504AA715-9BE5-5346-811A-EE284467A9E9}" type="presParOf" srcId="{DF563E25-689F-8F4B-AFE6-C74FE2CC74DC}" destId="{58003181-EC3C-2943-8057-CE13A43DA09C}" srcOrd="0" destOrd="0" presId="urn:microsoft.com/office/officeart/2009/layout/CirclePictureHierarchy"/>
    <dgm:cxn modelId="{90E99D7F-F60A-424B-8DF5-F0F96A100262}" type="presParOf" srcId="{58003181-EC3C-2943-8057-CE13A43DA09C}" destId="{7137A6B4-7FD9-EE47-B3BE-4242A895174D}" srcOrd="0" destOrd="0" presId="urn:microsoft.com/office/officeart/2009/layout/CirclePictureHierarchy"/>
    <dgm:cxn modelId="{C6B200D3-70EB-1541-BBFB-BC00D48AB0BD}" type="presParOf" srcId="{58003181-EC3C-2943-8057-CE13A43DA09C}" destId="{21D13A68-225D-814C-A6C7-703AE72215AE}" srcOrd="1" destOrd="0" presId="urn:microsoft.com/office/officeart/2009/layout/CirclePictureHierarchy"/>
    <dgm:cxn modelId="{AD8E18C1-3465-474C-B51B-9CBC75D6622E}" type="presParOf" srcId="{DF563E25-689F-8F4B-AFE6-C74FE2CC74DC}" destId="{D81EF8B5-62FC-D846-ACFB-4E4DBCC63459}" srcOrd="1" destOrd="0" presId="urn:microsoft.com/office/officeart/2009/layout/CirclePictureHierarchy"/>
    <dgm:cxn modelId="{51A53096-8CFD-A34D-8EEC-7A34F6F900BC}" type="presParOf" srcId="{D81EF8B5-62FC-D846-ACFB-4E4DBCC63459}" destId="{D8D24C2C-AD19-984E-8CBE-DC85CF271E6B}" srcOrd="0" destOrd="0" presId="urn:microsoft.com/office/officeart/2009/layout/CirclePictureHierarchy"/>
    <dgm:cxn modelId="{99AA870B-98F0-FA40-9277-12042482B227}" type="presParOf" srcId="{D81EF8B5-62FC-D846-ACFB-4E4DBCC63459}" destId="{253400E3-9DBC-EA4A-9382-224F7113375D}" srcOrd="1" destOrd="0" presId="urn:microsoft.com/office/officeart/2009/layout/CirclePictureHierarchy"/>
    <dgm:cxn modelId="{5BC76B4A-F477-1A4B-A72D-EF9C3D25AB32}" type="presParOf" srcId="{253400E3-9DBC-EA4A-9382-224F7113375D}" destId="{5559FCB4-3411-0648-9DED-31A63CC825DF}" srcOrd="0" destOrd="0" presId="urn:microsoft.com/office/officeart/2009/layout/CirclePictureHierarchy"/>
    <dgm:cxn modelId="{76047C40-23B1-BA42-A24E-92BB7B919120}" type="presParOf" srcId="{5559FCB4-3411-0648-9DED-31A63CC825DF}" destId="{7B9DE4B6-1F10-9D4D-A438-255F57D2638D}" srcOrd="0" destOrd="0" presId="urn:microsoft.com/office/officeart/2009/layout/CirclePictureHierarchy"/>
    <dgm:cxn modelId="{9E017459-5A6F-F245-8F8D-07D9A77723B6}" type="presParOf" srcId="{5559FCB4-3411-0648-9DED-31A63CC825DF}" destId="{63DA0711-6669-D24D-B562-E3673621375D}" srcOrd="1" destOrd="0" presId="urn:microsoft.com/office/officeart/2009/layout/CirclePictureHierarchy"/>
    <dgm:cxn modelId="{B35623D2-578D-F24D-9FDE-EC288C08CE3B}" type="presParOf" srcId="{253400E3-9DBC-EA4A-9382-224F7113375D}" destId="{46A6E76A-FE28-6048-804C-0991E5849EA6}" srcOrd="1" destOrd="0" presId="urn:microsoft.com/office/officeart/2009/layout/CirclePictureHierarchy"/>
    <dgm:cxn modelId="{091F3BED-9AC9-334B-96EE-131E02816947}" type="presParOf" srcId="{46A6E76A-FE28-6048-804C-0991E5849EA6}" destId="{78CE1FFB-7041-B24F-8AE9-AAB706E63161}" srcOrd="0" destOrd="0" presId="urn:microsoft.com/office/officeart/2009/layout/CirclePictureHierarchy"/>
    <dgm:cxn modelId="{1DE725BF-5395-A349-B3F5-BD5C732C4F5B}" type="presParOf" srcId="{46A6E76A-FE28-6048-804C-0991E5849EA6}" destId="{9C77E7FA-4D1C-F545-B3B6-782A79B35814}" srcOrd="1" destOrd="0" presId="urn:microsoft.com/office/officeart/2009/layout/CirclePictureHierarchy"/>
    <dgm:cxn modelId="{B4D9F647-44FF-714C-A666-9A2E5DDA2654}" type="presParOf" srcId="{9C77E7FA-4D1C-F545-B3B6-782A79B35814}" destId="{F8966EC1-B309-5546-865A-3499E535F992}" srcOrd="0" destOrd="0" presId="urn:microsoft.com/office/officeart/2009/layout/CirclePictureHierarchy"/>
    <dgm:cxn modelId="{285A702B-0965-3749-8B6C-D8A406E7E7F1}" type="presParOf" srcId="{F8966EC1-B309-5546-865A-3499E535F992}" destId="{22DD4391-05CF-8B49-98D4-BFB76901E777}" srcOrd="0" destOrd="0" presId="urn:microsoft.com/office/officeart/2009/layout/CirclePictureHierarchy"/>
    <dgm:cxn modelId="{0D274C6A-D54B-EA4F-B8B4-BA25BE273A8F}" type="presParOf" srcId="{F8966EC1-B309-5546-865A-3499E535F992}" destId="{19556A85-BD98-DA4B-84C5-E87B1D1F6DA4}" srcOrd="1" destOrd="0" presId="urn:microsoft.com/office/officeart/2009/layout/CirclePictureHierarchy"/>
    <dgm:cxn modelId="{E5D6D28D-5615-1049-BDFF-4772B574A8DE}" type="presParOf" srcId="{9C77E7FA-4D1C-F545-B3B6-782A79B35814}" destId="{33D4EDD2-C100-8E4B-B2C2-5C94DD4818FB}" srcOrd="1" destOrd="0" presId="urn:microsoft.com/office/officeart/2009/layout/CirclePictureHierarchy"/>
    <dgm:cxn modelId="{0B53ECB2-44D9-4342-A76E-6701FB559A9F}" type="presParOf" srcId="{46A6E76A-FE28-6048-804C-0991E5849EA6}" destId="{A69730D4-EF42-6A48-996C-21E08F7D82BC}" srcOrd="2" destOrd="0" presId="urn:microsoft.com/office/officeart/2009/layout/CirclePictureHierarchy"/>
    <dgm:cxn modelId="{6CDF09EB-13C2-3D44-A438-69876FC5AF68}" type="presParOf" srcId="{46A6E76A-FE28-6048-804C-0991E5849EA6}" destId="{F6871647-BD41-6C4C-97E1-167F3158165B}" srcOrd="3" destOrd="0" presId="urn:microsoft.com/office/officeart/2009/layout/CirclePictureHierarchy"/>
    <dgm:cxn modelId="{169ABF45-C301-1345-8D11-0785E9ACE3C3}" type="presParOf" srcId="{F6871647-BD41-6C4C-97E1-167F3158165B}" destId="{665CDA56-940A-384F-ACAE-BB0E2A0A52EC}" srcOrd="0" destOrd="0" presId="urn:microsoft.com/office/officeart/2009/layout/CirclePictureHierarchy"/>
    <dgm:cxn modelId="{04C62254-650F-3045-9B40-EA78027A15F6}" type="presParOf" srcId="{665CDA56-940A-384F-ACAE-BB0E2A0A52EC}" destId="{B729FA18-1B8C-F244-A0E6-F5A6A094CF95}" srcOrd="0" destOrd="0" presId="urn:microsoft.com/office/officeart/2009/layout/CirclePictureHierarchy"/>
    <dgm:cxn modelId="{F8F8BC97-71AD-F441-B6C3-3DDD878D7BB1}" type="presParOf" srcId="{665CDA56-940A-384F-ACAE-BB0E2A0A52EC}" destId="{E1AECA5A-19AF-EE40-8803-CA27BF756128}" srcOrd="1" destOrd="0" presId="urn:microsoft.com/office/officeart/2009/layout/CirclePictureHierarchy"/>
    <dgm:cxn modelId="{51A230FF-F580-D94B-A850-5C6E40EFD993}" type="presParOf" srcId="{F6871647-BD41-6C4C-97E1-167F3158165B}" destId="{2CC8655D-B4C9-9543-91FD-792E03F486B8}" srcOrd="1" destOrd="0" presId="urn:microsoft.com/office/officeart/2009/layout/CirclePictureHierarchy"/>
    <dgm:cxn modelId="{825D743F-73E6-A64A-8210-75252F79A4C0}" type="presParOf" srcId="{D81EF8B5-62FC-D846-ACFB-4E4DBCC63459}" destId="{99B6C348-4FC0-B94E-A3F1-721AFBD96F9D}" srcOrd="2" destOrd="0" presId="urn:microsoft.com/office/officeart/2009/layout/CirclePictureHierarchy"/>
    <dgm:cxn modelId="{D69891C5-1553-1844-BB14-72576470F5B2}" type="presParOf" srcId="{D81EF8B5-62FC-D846-ACFB-4E4DBCC63459}" destId="{ED202E75-29D8-7441-BAA4-8979934DB0D8}" srcOrd="3" destOrd="0" presId="urn:microsoft.com/office/officeart/2009/layout/CirclePictureHierarchy"/>
    <dgm:cxn modelId="{52A962CB-8B68-FF4B-B365-69F1E8D9631A}" type="presParOf" srcId="{ED202E75-29D8-7441-BAA4-8979934DB0D8}" destId="{13B5D5AF-1EB0-AC47-A2F1-88E4FE02D513}" srcOrd="0" destOrd="0" presId="urn:microsoft.com/office/officeart/2009/layout/CirclePictureHierarchy"/>
    <dgm:cxn modelId="{7C88BA31-A1F6-C74F-87C4-6AE57A381EEA}" type="presParOf" srcId="{13B5D5AF-1EB0-AC47-A2F1-88E4FE02D513}" destId="{E6F44FE6-82A7-9E42-BD86-C74B791F3DE4}" srcOrd="0" destOrd="0" presId="urn:microsoft.com/office/officeart/2009/layout/CirclePictureHierarchy"/>
    <dgm:cxn modelId="{1EFB52EB-6BED-464A-815F-8E780A89F428}" type="presParOf" srcId="{13B5D5AF-1EB0-AC47-A2F1-88E4FE02D513}" destId="{DD967F1E-206F-E844-BEF8-EE102531E0D5}" srcOrd="1" destOrd="0" presId="urn:microsoft.com/office/officeart/2009/layout/CirclePictureHierarchy"/>
    <dgm:cxn modelId="{EE28FF94-09D6-F446-A9E3-9AA741F2DAD1}" type="presParOf" srcId="{ED202E75-29D8-7441-BAA4-8979934DB0D8}" destId="{FAF73A68-98C5-0E44-83F8-65F34F2FF3CA}" srcOrd="1" destOrd="0" presId="urn:microsoft.com/office/officeart/2009/layout/CirclePictureHierarchy"/>
    <dgm:cxn modelId="{F0F50AF7-F0B6-A146-BEB7-7343A77A9B5D}" type="presParOf" srcId="{FAF73A68-98C5-0E44-83F8-65F34F2FF3CA}" destId="{EEE0F1DB-134D-7D4E-9993-80A6C9E426B5}" srcOrd="0" destOrd="0" presId="urn:microsoft.com/office/officeart/2009/layout/CirclePictureHierarchy"/>
    <dgm:cxn modelId="{CF2FF932-C180-8E48-92E3-42FD31128669}" type="presParOf" srcId="{FAF73A68-98C5-0E44-83F8-65F34F2FF3CA}" destId="{66418FD8-954C-1A42-94C7-B88286CB58C9}" srcOrd="1" destOrd="0" presId="urn:microsoft.com/office/officeart/2009/layout/CirclePictureHierarchy"/>
    <dgm:cxn modelId="{59A68938-BA71-9045-8CDA-38955F0CB8A8}" type="presParOf" srcId="{66418FD8-954C-1A42-94C7-B88286CB58C9}" destId="{A793193F-E9C9-9540-BACA-9DCC7499CF06}" srcOrd="0" destOrd="0" presId="urn:microsoft.com/office/officeart/2009/layout/CirclePictureHierarchy"/>
    <dgm:cxn modelId="{8F005BB9-FA87-F141-A584-8548826373E9}" type="presParOf" srcId="{A793193F-E9C9-9540-BACA-9DCC7499CF06}" destId="{C2AE6DD5-54F6-FD49-B5FC-F04AD390AB73}" srcOrd="0" destOrd="0" presId="urn:microsoft.com/office/officeart/2009/layout/CirclePictureHierarchy"/>
    <dgm:cxn modelId="{DCA38F2C-09B9-F143-9379-D62B9AD24426}" type="presParOf" srcId="{A793193F-E9C9-9540-BACA-9DCC7499CF06}" destId="{B66DADC3-3AE3-B340-AE6D-BC0404002CED}" srcOrd="1" destOrd="0" presId="urn:microsoft.com/office/officeart/2009/layout/CirclePictureHierarchy"/>
    <dgm:cxn modelId="{2AF41110-B9E8-5142-8629-3128F008BEA6}" type="presParOf" srcId="{66418FD8-954C-1A42-94C7-B88286CB58C9}" destId="{5E83B825-50D5-834E-8276-F28C34F6971C}" srcOrd="1" destOrd="0" presId="urn:microsoft.com/office/officeart/2009/layout/CirclePictureHierarchy"/>
    <dgm:cxn modelId="{250E123C-953C-3B42-A1EA-5969563F2B3A}" type="presParOf" srcId="{FAF73A68-98C5-0E44-83F8-65F34F2FF3CA}" destId="{3703B6BE-0180-4D4A-8995-DE0A2A4EE41A}" srcOrd="2" destOrd="0" presId="urn:microsoft.com/office/officeart/2009/layout/CirclePictureHierarchy"/>
    <dgm:cxn modelId="{24EE212B-D0DE-B149-ACD7-B7EA415095C1}" type="presParOf" srcId="{FAF73A68-98C5-0E44-83F8-65F34F2FF3CA}" destId="{5CDCBF64-7AAB-0C44-9272-F94E91E87CF0}" srcOrd="3" destOrd="0" presId="urn:microsoft.com/office/officeart/2009/layout/CirclePictureHierarchy"/>
    <dgm:cxn modelId="{C9AE10E2-51C9-9A41-9F4B-6FA5AEA65CB2}" type="presParOf" srcId="{5CDCBF64-7AAB-0C44-9272-F94E91E87CF0}" destId="{F5A3A578-9D80-DA47-9060-DE8770E8DA6D}" srcOrd="0" destOrd="0" presId="urn:microsoft.com/office/officeart/2009/layout/CirclePictureHierarchy"/>
    <dgm:cxn modelId="{CA77E5E0-DEBE-C84A-AB9B-6FC0C9A5062F}" type="presParOf" srcId="{F5A3A578-9D80-DA47-9060-DE8770E8DA6D}" destId="{BF04D860-33BA-674A-A1DA-0919ADEF511D}" srcOrd="0" destOrd="0" presId="urn:microsoft.com/office/officeart/2009/layout/CirclePictureHierarchy"/>
    <dgm:cxn modelId="{D073A24A-12C2-B74A-A30D-128709FE8A7B}" type="presParOf" srcId="{F5A3A578-9D80-DA47-9060-DE8770E8DA6D}" destId="{66BD1DCA-45C2-9649-9E29-ABB34CFC4DB5}" srcOrd="1" destOrd="0" presId="urn:microsoft.com/office/officeart/2009/layout/CirclePictureHierarchy"/>
    <dgm:cxn modelId="{AC10BB47-DD4F-A44C-8664-32B648A203DB}" type="presParOf" srcId="{5CDCBF64-7AAB-0C44-9272-F94E91E87CF0}" destId="{CDC64A18-31FE-9B44-81E0-2687FD27E39C}" srcOrd="1" destOrd="0" presId="urn:microsoft.com/office/officeart/2009/layout/CirclePictureHierarchy"/>
    <dgm:cxn modelId="{2BE2B031-1373-4F4F-A1EC-01288F1D0A35}" type="presParOf" srcId="{534FD18F-CE4C-F144-94D6-9AA167F8A7A5}" destId="{72B98B1F-AF2A-1341-8234-F2B55B2B5BCA}" srcOrd="2" destOrd="0" presId="urn:microsoft.com/office/officeart/2009/layout/CirclePictureHierarchy"/>
    <dgm:cxn modelId="{9D6D4405-8AE9-354D-8333-C0DBD65516B8}" type="presParOf" srcId="{534FD18F-CE4C-F144-94D6-9AA167F8A7A5}" destId="{C9646FAE-A309-C44D-B506-81DE3656DE45}" srcOrd="3" destOrd="0" presId="urn:microsoft.com/office/officeart/2009/layout/CirclePictureHierarchy"/>
    <dgm:cxn modelId="{5F9DE79F-2666-B640-873E-571A98E4E8D3}" type="presParOf" srcId="{C9646FAE-A309-C44D-B506-81DE3656DE45}" destId="{C36184A2-631D-7540-A269-9AE23BD2B364}" srcOrd="0" destOrd="0" presId="urn:microsoft.com/office/officeart/2009/layout/CirclePictureHierarchy"/>
    <dgm:cxn modelId="{B01AE6D1-4B37-9D4E-8363-1AC804FD3BA0}" type="presParOf" srcId="{C36184A2-631D-7540-A269-9AE23BD2B364}" destId="{E07C8FFC-BFED-7E42-9095-E9F927733AFE}" srcOrd="0" destOrd="0" presId="urn:microsoft.com/office/officeart/2009/layout/CirclePictureHierarchy"/>
    <dgm:cxn modelId="{B9996809-0BD9-8E45-B105-78B95FFCEC3F}" type="presParOf" srcId="{C36184A2-631D-7540-A269-9AE23BD2B364}" destId="{E0F880BF-C96F-994C-A264-0855C4397BDA}" srcOrd="1" destOrd="0" presId="urn:microsoft.com/office/officeart/2009/layout/CirclePictureHierarchy"/>
    <dgm:cxn modelId="{A364BE16-D7C8-A04E-AF02-A6505A4A28DE}" type="presParOf" srcId="{C9646FAE-A309-C44D-B506-81DE3656DE45}" destId="{DD500139-F45F-9F41-B140-477FC204F6DB}" srcOrd="1" destOrd="0" presId="urn:microsoft.com/office/officeart/2009/layout/CirclePictureHierarchy"/>
    <dgm:cxn modelId="{85E5EE3D-1C43-BB45-9E95-AED320E44F5B}" type="presParOf" srcId="{DD500139-F45F-9F41-B140-477FC204F6DB}" destId="{EB918956-41E3-5C41-9324-B667FD31FD70}" srcOrd="0" destOrd="0" presId="urn:microsoft.com/office/officeart/2009/layout/CirclePictureHierarchy"/>
    <dgm:cxn modelId="{7EB4E5E3-28A6-DD4D-9F22-AB12480239A8}" type="presParOf" srcId="{DD500139-F45F-9F41-B140-477FC204F6DB}" destId="{B4B7C48F-5B49-B945-A72D-811477287C1B}" srcOrd="1" destOrd="0" presId="urn:microsoft.com/office/officeart/2009/layout/CirclePictureHierarchy"/>
    <dgm:cxn modelId="{308F9AF4-7D19-3C4A-A65A-D11ACF5E7BAE}" type="presParOf" srcId="{B4B7C48F-5B49-B945-A72D-811477287C1B}" destId="{6C150F25-2553-2A4A-8E8C-F1BD2C9D41AE}" srcOrd="0" destOrd="0" presId="urn:microsoft.com/office/officeart/2009/layout/CirclePictureHierarchy"/>
    <dgm:cxn modelId="{6E0D4811-9D5D-634B-9ABF-619C7AEC40EC}" type="presParOf" srcId="{6C150F25-2553-2A4A-8E8C-F1BD2C9D41AE}" destId="{002559E4-52EB-F345-A789-463638A0AF36}" srcOrd="0" destOrd="0" presId="urn:microsoft.com/office/officeart/2009/layout/CirclePictureHierarchy"/>
    <dgm:cxn modelId="{B0BAE010-CC9B-9646-9508-9F1BC1677F5B}" type="presParOf" srcId="{6C150F25-2553-2A4A-8E8C-F1BD2C9D41AE}" destId="{AC41819C-BAB5-204C-B945-9D59317392C2}" srcOrd="1" destOrd="0" presId="urn:microsoft.com/office/officeart/2009/layout/CirclePictureHierarchy"/>
    <dgm:cxn modelId="{A4CD9E93-F1E2-014E-92D3-D6435DB78CBD}" type="presParOf" srcId="{B4B7C48F-5B49-B945-A72D-811477287C1B}" destId="{11B5F2C3-38E4-B840-A8B7-CA046E7CE692}" srcOrd="1" destOrd="0" presId="urn:microsoft.com/office/officeart/2009/layout/CirclePictureHierarchy"/>
    <dgm:cxn modelId="{0DB095D0-37D6-044D-A2CF-A501DF8A3E53}" type="presParOf" srcId="{11B5F2C3-38E4-B840-A8B7-CA046E7CE692}" destId="{D7FDE761-64D9-EE48-B753-24FD515C49B2}" srcOrd="0" destOrd="0" presId="urn:microsoft.com/office/officeart/2009/layout/CirclePictureHierarchy"/>
    <dgm:cxn modelId="{E2BF28AB-6C1D-174D-842F-C496583E584B}" type="presParOf" srcId="{11B5F2C3-38E4-B840-A8B7-CA046E7CE692}" destId="{BB89763B-0C66-FF4F-896B-C378F1C7FE26}" srcOrd="1" destOrd="0" presId="urn:microsoft.com/office/officeart/2009/layout/CirclePictureHierarchy"/>
    <dgm:cxn modelId="{96A10AB1-9781-FC49-859C-FB0CC1A428C3}" type="presParOf" srcId="{BB89763B-0C66-FF4F-896B-C378F1C7FE26}" destId="{DF068E02-CCD5-E144-A9EC-7B6AB5EAAD38}" srcOrd="0" destOrd="0" presId="urn:microsoft.com/office/officeart/2009/layout/CirclePictureHierarchy"/>
    <dgm:cxn modelId="{58DA93D0-3DE3-A341-BE37-879D6F6D83C6}" type="presParOf" srcId="{DF068E02-CCD5-E144-A9EC-7B6AB5EAAD38}" destId="{6CCA8474-F66D-4B49-A25C-BC4C9ACAFF83}" srcOrd="0" destOrd="0" presId="urn:microsoft.com/office/officeart/2009/layout/CirclePictureHierarchy"/>
    <dgm:cxn modelId="{5B710A13-B2C7-1141-80A7-7830CC04D376}" type="presParOf" srcId="{DF068E02-CCD5-E144-A9EC-7B6AB5EAAD38}" destId="{E8C7A7E7-1E6D-9C4D-8B48-5392B88431C6}" srcOrd="1" destOrd="0" presId="urn:microsoft.com/office/officeart/2009/layout/CirclePictureHierarchy"/>
    <dgm:cxn modelId="{793747BA-7D0E-8742-8F46-ACC6281BC520}" type="presParOf" srcId="{BB89763B-0C66-FF4F-896B-C378F1C7FE26}" destId="{8F465EC1-B6F3-8B49-A56C-DC4F4C7BDC6C}" srcOrd="1" destOrd="0" presId="urn:microsoft.com/office/officeart/2009/layout/CirclePictureHierarchy"/>
    <dgm:cxn modelId="{2F39CA8D-3AC0-B743-BA0C-A7470A08F375}" type="presParOf" srcId="{11B5F2C3-38E4-B840-A8B7-CA046E7CE692}" destId="{DF00FE1D-9006-AC40-A928-E219BE8C83FB}" srcOrd="2" destOrd="0" presId="urn:microsoft.com/office/officeart/2009/layout/CirclePictureHierarchy"/>
    <dgm:cxn modelId="{5BAEB3D0-7E1C-5F48-976F-45E1FC9D3692}" type="presParOf" srcId="{11B5F2C3-38E4-B840-A8B7-CA046E7CE692}" destId="{DE36FB86-2F5B-854E-A111-1BE7AB10780A}" srcOrd="3" destOrd="0" presId="urn:microsoft.com/office/officeart/2009/layout/CirclePictureHierarchy"/>
    <dgm:cxn modelId="{577D2FEC-4027-8D4A-8ABD-0D62018DFE84}" type="presParOf" srcId="{DE36FB86-2F5B-854E-A111-1BE7AB10780A}" destId="{3089D999-317D-A649-92DC-FB1E331104FE}" srcOrd="0" destOrd="0" presId="urn:microsoft.com/office/officeart/2009/layout/CirclePictureHierarchy"/>
    <dgm:cxn modelId="{C647D377-F35C-9841-A16A-FA5F881904AD}" type="presParOf" srcId="{3089D999-317D-A649-92DC-FB1E331104FE}" destId="{A301CFCA-BD03-D640-A6BA-EDE3651EE709}" srcOrd="0" destOrd="0" presId="urn:microsoft.com/office/officeart/2009/layout/CirclePictureHierarchy"/>
    <dgm:cxn modelId="{E93E0DA0-A815-2F4F-BF89-AC72CFD03636}" type="presParOf" srcId="{3089D999-317D-A649-92DC-FB1E331104FE}" destId="{965EE862-6A71-4645-AF63-C8EFE1F7C92D}" srcOrd="1" destOrd="0" presId="urn:microsoft.com/office/officeart/2009/layout/CirclePictureHierarchy"/>
    <dgm:cxn modelId="{62C3F982-8160-6A43-B49B-00E82DFF0184}" type="presParOf" srcId="{DE36FB86-2F5B-854E-A111-1BE7AB10780A}" destId="{D27533B4-8E14-0743-97CC-1AB27F167421}" srcOrd="1" destOrd="0" presId="urn:microsoft.com/office/officeart/2009/layout/CirclePictureHierarchy"/>
    <dgm:cxn modelId="{45DF0DFF-5883-DC48-B351-DF5765B96E38}" type="presParOf" srcId="{DD500139-F45F-9F41-B140-477FC204F6DB}" destId="{29A37F7A-7F70-D245-BFFC-94DFCCE796FF}" srcOrd="2" destOrd="0" presId="urn:microsoft.com/office/officeart/2009/layout/CirclePictureHierarchy"/>
    <dgm:cxn modelId="{A28C1E55-B766-C04A-9A7A-A65D631B3FA4}" type="presParOf" srcId="{DD500139-F45F-9F41-B140-477FC204F6DB}" destId="{F1689E24-9414-E44B-BABE-006F6594AF37}" srcOrd="3" destOrd="0" presId="urn:microsoft.com/office/officeart/2009/layout/CirclePictureHierarchy"/>
    <dgm:cxn modelId="{7C4CEF6D-D573-3B46-A0C2-E2D3450A99B5}" type="presParOf" srcId="{F1689E24-9414-E44B-BABE-006F6594AF37}" destId="{79B23AD1-FBE9-524E-A990-E1A1D24532F3}" srcOrd="0" destOrd="0" presId="urn:microsoft.com/office/officeart/2009/layout/CirclePictureHierarchy"/>
    <dgm:cxn modelId="{7AB38675-DF0C-8642-8A2E-5F54BD3BA94E}" type="presParOf" srcId="{79B23AD1-FBE9-524E-A990-E1A1D24532F3}" destId="{14EE7AB6-C607-864D-98AF-D92FCFD86027}" srcOrd="0" destOrd="0" presId="urn:microsoft.com/office/officeart/2009/layout/CirclePictureHierarchy"/>
    <dgm:cxn modelId="{E7DBB389-26DC-8E41-BCD8-B686DA5FFE1D}" type="presParOf" srcId="{79B23AD1-FBE9-524E-A990-E1A1D24532F3}" destId="{11FD3987-EF8B-AA48-9CB4-43C41000677F}" srcOrd="1" destOrd="0" presId="urn:microsoft.com/office/officeart/2009/layout/CirclePictureHierarchy"/>
    <dgm:cxn modelId="{39B68685-341B-074F-ABE1-407158CB0DC4}" type="presParOf" srcId="{F1689E24-9414-E44B-BABE-006F6594AF37}" destId="{AB9ADB72-F932-DF47-8AD1-0E63FA9A01A7}" srcOrd="1" destOrd="0" presId="urn:microsoft.com/office/officeart/2009/layout/CirclePictureHierarchy"/>
    <dgm:cxn modelId="{5463A859-5098-3C40-BC03-6F79D2C0F456}" type="presParOf" srcId="{AB9ADB72-F932-DF47-8AD1-0E63FA9A01A7}" destId="{1FA1B25D-3D7B-3B4C-B46C-28382A55A9A5}" srcOrd="0" destOrd="0" presId="urn:microsoft.com/office/officeart/2009/layout/CirclePictureHierarchy"/>
    <dgm:cxn modelId="{8F40D23B-24BA-1A43-8066-2CE498A7657D}" type="presParOf" srcId="{AB9ADB72-F932-DF47-8AD1-0E63FA9A01A7}" destId="{4791EB97-1372-5B4D-A755-5BFD7CBEB234}" srcOrd="1" destOrd="0" presId="urn:microsoft.com/office/officeart/2009/layout/CirclePictureHierarchy"/>
    <dgm:cxn modelId="{2B9D9D3A-FF51-9640-B0AA-929622F77F7A}" type="presParOf" srcId="{4791EB97-1372-5B4D-A755-5BFD7CBEB234}" destId="{68FB6733-45E0-054B-B92B-6C61DCF52BC6}" srcOrd="0" destOrd="0" presId="urn:microsoft.com/office/officeart/2009/layout/CirclePictureHierarchy"/>
    <dgm:cxn modelId="{39281C8C-375A-D54B-BCC9-7FC7FDEDEA7E}" type="presParOf" srcId="{68FB6733-45E0-054B-B92B-6C61DCF52BC6}" destId="{DF3FC0BC-3432-354E-A12D-EE3401E5C685}" srcOrd="0" destOrd="0" presId="urn:microsoft.com/office/officeart/2009/layout/CirclePictureHierarchy"/>
    <dgm:cxn modelId="{D48438CF-BB92-7A4B-B0FD-1D824EA99D72}" type="presParOf" srcId="{68FB6733-45E0-054B-B92B-6C61DCF52BC6}" destId="{B2A2381A-E731-5645-9FC4-A2988130BF67}" srcOrd="1" destOrd="0" presId="urn:microsoft.com/office/officeart/2009/layout/CirclePictureHierarchy"/>
    <dgm:cxn modelId="{28F09B64-BF68-A045-9C5B-68FE0BC60AE7}" type="presParOf" srcId="{4791EB97-1372-5B4D-A755-5BFD7CBEB234}" destId="{97963A45-8111-404E-876D-64890819AA06}" srcOrd="1" destOrd="0" presId="urn:microsoft.com/office/officeart/2009/layout/CirclePictureHierarchy"/>
    <dgm:cxn modelId="{40EDE557-F4A1-3B41-BAFA-5A25ED148E20}" type="presParOf" srcId="{AB9ADB72-F932-DF47-8AD1-0E63FA9A01A7}" destId="{B8E76A21-6224-9A43-B7A4-48332153EB53}" srcOrd="2" destOrd="0" presId="urn:microsoft.com/office/officeart/2009/layout/CirclePictureHierarchy"/>
    <dgm:cxn modelId="{CF6609E9-DD8A-0C4F-AEFF-AB8FD6035A52}" type="presParOf" srcId="{AB9ADB72-F932-DF47-8AD1-0E63FA9A01A7}" destId="{E3EFF123-0FE8-C149-A192-F9D00E03887A}" srcOrd="3" destOrd="0" presId="urn:microsoft.com/office/officeart/2009/layout/CirclePictureHierarchy"/>
    <dgm:cxn modelId="{0C74B3AC-3424-5944-8368-89FE9EB1A0F7}" type="presParOf" srcId="{E3EFF123-0FE8-C149-A192-F9D00E03887A}" destId="{494D58C5-1FA0-974F-AD46-8C719479003F}" srcOrd="0" destOrd="0" presId="urn:microsoft.com/office/officeart/2009/layout/CirclePictureHierarchy"/>
    <dgm:cxn modelId="{1C13E612-DCFE-0D44-8B09-116D4D306CB2}" type="presParOf" srcId="{494D58C5-1FA0-974F-AD46-8C719479003F}" destId="{84E2E913-41A0-AB44-9013-CDBD38A4F9A1}" srcOrd="0" destOrd="0" presId="urn:microsoft.com/office/officeart/2009/layout/CirclePictureHierarchy"/>
    <dgm:cxn modelId="{E89063A5-FDF6-C645-9319-739F7F1172C5}" type="presParOf" srcId="{494D58C5-1FA0-974F-AD46-8C719479003F}" destId="{FCE21B05-5D8D-534E-9A19-46A2F52DA089}" srcOrd="1" destOrd="0" presId="urn:microsoft.com/office/officeart/2009/layout/CirclePictureHierarchy"/>
    <dgm:cxn modelId="{5D17BB6B-249E-2D41-B96D-118849D564E4}" type="presParOf" srcId="{E3EFF123-0FE8-C149-A192-F9D00E03887A}" destId="{AB0EFDEB-585E-1946-AF7D-28C2060F2D7B}"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rgbClr val="006969">
            <a:alpha val="28000"/>
          </a:srgbClr>
        </a:solidFill>
        <a:ln w="25400" cap="flat" cmpd="sng" algn="ctr">
          <a:solidFill>
            <a:srgbClr val="006B93">
              <a:lumMod val="75000"/>
            </a:srgbClr>
          </a:solidFill>
          <a:prstDash val="solid"/>
        </a:ln>
        <a:effectLst/>
      </dsp:spPr>
      <dsp:style>
        <a:lnRef idx="2">
          <a:schemeClr val="accent6"/>
        </a:lnRef>
        <a:fillRef idx="1">
          <a:schemeClr val="lt1"/>
        </a:fillRef>
        <a:effectRef idx="0">
          <a:schemeClr val="accent6"/>
        </a:effectRef>
        <a:fontRef idx="minor">
          <a:schemeClr val="dk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6A21-6224-9A43-B7A4-48332153EB53}">
      <dsp:nvSpPr>
        <dsp:cNvPr id="0" name=""/>
        <dsp:cNvSpPr/>
      </dsp:nvSpPr>
      <dsp:spPr>
        <a:xfrm>
          <a:off x="733821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1B25D-3D7B-3B4C-B46C-28382A55A9A5}">
      <dsp:nvSpPr>
        <dsp:cNvPr id="0" name=""/>
        <dsp:cNvSpPr/>
      </dsp:nvSpPr>
      <dsp:spPr>
        <a:xfrm>
          <a:off x="6802105"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7F7A-7F70-D245-BFFC-94DFCCE796FF}">
      <dsp:nvSpPr>
        <dsp:cNvPr id="0" name=""/>
        <dsp:cNvSpPr/>
      </dsp:nvSpPr>
      <dsp:spPr>
        <a:xfrm>
          <a:off x="6265996"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0FE1D-9006-AC40-A928-E219BE8C83FB}">
      <dsp:nvSpPr>
        <dsp:cNvPr id="0" name=""/>
        <dsp:cNvSpPr/>
      </dsp:nvSpPr>
      <dsp:spPr>
        <a:xfrm>
          <a:off x="5193778"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DE761-64D9-EE48-B753-24FD515C49B2}">
      <dsp:nvSpPr>
        <dsp:cNvPr id="0" name=""/>
        <dsp:cNvSpPr/>
      </dsp:nvSpPr>
      <dsp:spPr>
        <a:xfrm>
          <a:off x="4657669"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18956-41E3-5C41-9324-B667FD31FD70}">
      <dsp:nvSpPr>
        <dsp:cNvPr id="0" name=""/>
        <dsp:cNvSpPr/>
      </dsp:nvSpPr>
      <dsp:spPr>
        <a:xfrm>
          <a:off x="5193778"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98B1F-AF2A-1341-8234-F2B55B2B5BCA}">
      <dsp:nvSpPr>
        <dsp:cNvPr id="0" name=""/>
        <dsp:cNvSpPr/>
      </dsp:nvSpPr>
      <dsp:spPr>
        <a:xfrm>
          <a:off x="4104455" y="736028"/>
          <a:ext cx="2161541" cy="375726"/>
        </a:xfrm>
        <a:custGeom>
          <a:avLst/>
          <a:gdLst/>
          <a:ahLst/>
          <a:cxnLst/>
          <a:rect l="0" t="0" r="0" b="0"/>
          <a:pathLst>
            <a:path>
              <a:moveTo>
                <a:pt x="0" y="0"/>
              </a:moveTo>
              <a:lnTo>
                <a:pt x="0" y="326823"/>
              </a:lnTo>
              <a:lnTo>
                <a:pt x="2161541" y="326823"/>
              </a:lnTo>
              <a:lnTo>
                <a:pt x="2161541"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B6BE-0180-4D4A-8995-DE0A2A4EE41A}">
      <dsp:nvSpPr>
        <dsp:cNvPr id="0" name=""/>
        <dsp:cNvSpPr/>
      </dsp:nvSpPr>
      <dsp:spPr>
        <a:xfrm>
          <a:off x="3049343"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0F1DB-134D-7D4E-9993-80A6C9E426B5}">
      <dsp:nvSpPr>
        <dsp:cNvPr id="0" name=""/>
        <dsp:cNvSpPr/>
      </dsp:nvSpPr>
      <dsp:spPr>
        <a:xfrm>
          <a:off x="2513234"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6C348-4FC0-B94E-A3F1-721AFBD96F9D}">
      <dsp:nvSpPr>
        <dsp:cNvPr id="0" name=""/>
        <dsp:cNvSpPr/>
      </dsp:nvSpPr>
      <dsp:spPr>
        <a:xfrm>
          <a:off x="1977125" y="1847783"/>
          <a:ext cx="1072217" cy="701431"/>
        </a:xfrm>
        <a:custGeom>
          <a:avLst/>
          <a:gdLst/>
          <a:ahLst/>
          <a:cxnLst/>
          <a:rect l="0" t="0" r="0" b="0"/>
          <a:pathLst>
            <a:path>
              <a:moveTo>
                <a:pt x="0" y="0"/>
              </a:moveTo>
              <a:lnTo>
                <a:pt x="0" y="652529"/>
              </a:lnTo>
              <a:lnTo>
                <a:pt x="1072217" y="652529"/>
              </a:lnTo>
              <a:lnTo>
                <a:pt x="1072217"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730D4-EF42-6A48-996C-21E08F7D82BC}">
      <dsp:nvSpPr>
        <dsp:cNvPr id="0" name=""/>
        <dsp:cNvSpPr/>
      </dsp:nvSpPr>
      <dsp:spPr>
        <a:xfrm>
          <a:off x="904907" y="3285244"/>
          <a:ext cx="536108" cy="896790"/>
        </a:xfrm>
        <a:custGeom>
          <a:avLst/>
          <a:gdLst/>
          <a:ahLst/>
          <a:cxnLst/>
          <a:rect l="0" t="0" r="0" b="0"/>
          <a:pathLst>
            <a:path>
              <a:moveTo>
                <a:pt x="0" y="0"/>
              </a:moveTo>
              <a:lnTo>
                <a:pt x="0" y="847887"/>
              </a:lnTo>
              <a:lnTo>
                <a:pt x="536108" y="847887"/>
              </a:lnTo>
              <a:lnTo>
                <a:pt x="536108"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E1FFB-7041-B24F-8AE9-AAB706E63161}">
      <dsp:nvSpPr>
        <dsp:cNvPr id="0" name=""/>
        <dsp:cNvSpPr/>
      </dsp:nvSpPr>
      <dsp:spPr>
        <a:xfrm>
          <a:off x="368798" y="3285244"/>
          <a:ext cx="536108" cy="896790"/>
        </a:xfrm>
        <a:custGeom>
          <a:avLst/>
          <a:gdLst/>
          <a:ahLst/>
          <a:cxnLst/>
          <a:rect l="0" t="0" r="0" b="0"/>
          <a:pathLst>
            <a:path>
              <a:moveTo>
                <a:pt x="536108" y="0"/>
              </a:moveTo>
              <a:lnTo>
                <a:pt x="536108" y="847887"/>
              </a:lnTo>
              <a:lnTo>
                <a:pt x="0" y="847887"/>
              </a:lnTo>
              <a:lnTo>
                <a:pt x="0" y="8967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24C2C-AD19-984E-8CBE-DC85CF271E6B}">
      <dsp:nvSpPr>
        <dsp:cNvPr id="0" name=""/>
        <dsp:cNvSpPr/>
      </dsp:nvSpPr>
      <dsp:spPr>
        <a:xfrm>
          <a:off x="904907" y="1847783"/>
          <a:ext cx="1072217" cy="701431"/>
        </a:xfrm>
        <a:custGeom>
          <a:avLst/>
          <a:gdLst/>
          <a:ahLst/>
          <a:cxnLst/>
          <a:rect l="0" t="0" r="0" b="0"/>
          <a:pathLst>
            <a:path>
              <a:moveTo>
                <a:pt x="1072217" y="0"/>
              </a:moveTo>
              <a:lnTo>
                <a:pt x="1072217" y="652529"/>
              </a:lnTo>
              <a:lnTo>
                <a:pt x="0" y="652529"/>
              </a:lnTo>
              <a:lnTo>
                <a:pt x="0" y="701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B4169-2D92-A440-9E41-F9F5CCF8DE11}">
      <dsp:nvSpPr>
        <dsp:cNvPr id="0" name=""/>
        <dsp:cNvSpPr/>
      </dsp:nvSpPr>
      <dsp:spPr>
        <a:xfrm>
          <a:off x="1977125" y="736028"/>
          <a:ext cx="2127329" cy="375726"/>
        </a:xfrm>
        <a:custGeom>
          <a:avLst/>
          <a:gdLst/>
          <a:ahLst/>
          <a:cxnLst/>
          <a:rect l="0" t="0" r="0" b="0"/>
          <a:pathLst>
            <a:path>
              <a:moveTo>
                <a:pt x="2127329" y="0"/>
              </a:moveTo>
              <a:lnTo>
                <a:pt x="2127329" y="326823"/>
              </a:lnTo>
              <a:lnTo>
                <a:pt x="0" y="326823"/>
              </a:lnTo>
              <a:lnTo>
                <a:pt x="0" y="375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06B3-9B80-FB4C-8711-796B3976672E}">
      <dsp:nvSpPr>
        <dsp:cNvPr id="0" name=""/>
        <dsp:cNvSpPr/>
      </dsp:nvSpPr>
      <dsp:spPr>
        <a:xfrm>
          <a:off x="3736439" y="0"/>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81A558FF-2B33-DE42-B996-E79A8E9928DE}">
      <dsp:nvSpPr>
        <dsp:cNvPr id="0" name=""/>
        <dsp:cNvSpPr/>
      </dsp:nvSpPr>
      <dsp:spPr>
        <a:xfrm>
          <a:off x="3816422" y="225397"/>
          <a:ext cx="613481"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accent5">
                  <a:lumMod val="85000"/>
                  <a:lumOff val="15000"/>
                </a:schemeClr>
              </a:solidFill>
              <a:latin typeface="Ubuntu" panose="020B0504030602030204" pitchFamily="34" charset="0"/>
            </a:rPr>
            <a:t> </a:t>
          </a:r>
        </a:p>
      </dsp:txBody>
      <dsp:txXfrm>
        <a:off x="3816422" y="225397"/>
        <a:ext cx="613481" cy="312978"/>
      </dsp:txXfrm>
    </dsp:sp>
    <dsp:sp modelId="{7137A6B4-7FD9-EE47-B3BE-4242A895174D}">
      <dsp:nvSpPr>
        <dsp:cNvPr id="0" name=""/>
        <dsp:cNvSpPr/>
      </dsp:nvSpPr>
      <dsp:spPr>
        <a:xfrm>
          <a:off x="1609109"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1D13A68-225D-814C-A6C7-703AE72215AE}">
      <dsp:nvSpPr>
        <dsp:cNvPr id="0" name=""/>
        <dsp:cNvSpPr/>
      </dsp:nvSpPr>
      <dsp:spPr>
        <a:xfrm>
          <a:off x="2133614"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2133614" y="1926123"/>
        <a:ext cx="469467" cy="312978"/>
      </dsp:txXfrm>
    </dsp:sp>
    <dsp:sp modelId="{7B9DE4B6-1F10-9D4D-A438-255F57D2638D}">
      <dsp:nvSpPr>
        <dsp:cNvPr id="0" name=""/>
        <dsp:cNvSpPr/>
      </dsp:nvSpPr>
      <dsp:spPr>
        <a:xfrm>
          <a:off x="536891"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3DA0711-6669-D24D-B562-E3673621375D}">
      <dsp:nvSpPr>
        <dsp:cNvPr id="0" name=""/>
        <dsp:cNvSpPr/>
      </dsp:nvSpPr>
      <dsp:spPr>
        <a:xfrm>
          <a:off x="106139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1061397" y="2759957"/>
        <a:ext cx="469467" cy="312978"/>
      </dsp:txXfrm>
    </dsp:sp>
    <dsp:sp modelId="{22DD4391-05CF-8B49-98D4-BFB76901E777}">
      <dsp:nvSpPr>
        <dsp:cNvPr id="0" name=""/>
        <dsp:cNvSpPr/>
      </dsp:nvSpPr>
      <dsp:spPr>
        <a:xfrm>
          <a:off x="78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9556A85-BD98-DA4B-84C5-E87B1D1F6DA4}">
      <dsp:nvSpPr>
        <dsp:cNvPr id="0" name=""/>
        <dsp:cNvSpPr/>
      </dsp:nvSpPr>
      <dsp:spPr>
        <a:xfrm>
          <a:off x="52528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25288" y="3593792"/>
        <a:ext cx="469467" cy="312978"/>
      </dsp:txXfrm>
    </dsp:sp>
    <dsp:sp modelId="{B729FA18-1B8C-F244-A0E6-F5A6A094CF95}">
      <dsp:nvSpPr>
        <dsp:cNvPr id="0" name=""/>
        <dsp:cNvSpPr/>
      </dsp:nvSpPr>
      <dsp:spPr>
        <a:xfrm>
          <a:off x="1073000"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1AECA5A-19AF-EE40-8803-CA27BF756128}">
      <dsp:nvSpPr>
        <dsp:cNvPr id="0" name=""/>
        <dsp:cNvSpPr/>
      </dsp:nvSpPr>
      <dsp:spPr>
        <a:xfrm>
          <a:off x="1597505"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1597505" y="3593792"/>
        <a:ext cx="469467" cy="312978"/>
      </dsp:txXfrm>
    </dsp:sp>
    <dsp:sp modelId="{E6F44FE6-82A7-9E42-BD86-C74B791F3DE4}">
      <dsp:nvSpPr>
        <dsp:cNvPr id="0" name=""/>
        <dsp:cNvSpPr/>
      </dsp:nvSpPr>
      <dsp:spPr>
        <a:xfrm>
          <a:off x="2681327"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D967F1E-206F-E844-BEF8-EE102531E0D5}">
      <dsp:nvSpPr>
        <dsp:cNvPr id="0" name=""/>
        <dsp:cNvSpPr/>
      </dsp:nvSpPr>
      <dsp:spPr>
        <a:xfrm>
          <a:off x="3205832"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3205832" y="2759957"/>
        <a:ext cx="469467" cy="312978"/>
      </dsp:txXfrm>
    </dsp:sp>
    <dsp:sp modelId="{C2AE6DD5-54F6-FD49-B5FC-F04AD390AB73}">
      <dsp:nvSpPr>
        <dsp:cNvPr id="0" name=""/>
        <dsp:cNvSpPr/>
      </dsp:nvSpPr>
      <dsp:spPr>
        <a:xfrm>
          <a:off x="2145218"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66DADC3-3AE3-B340-AE6D-BC0404002CED}">
      <dsp:nvSpPr>
        <dsp:cNvPr id="0" name=""/>
        <dsp:cNvSpPr/>
      </dsp:nvSpPr>
      <dsp:spPr>
        <a:xfrm>
          <a:off x="2669723"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2669723" y="3593792"/>
        <a:ext cx="469467" cy="312978"/>
      </dsp:txXfrm>
    </dsp:sp>
    <dsp:sp modelId="{BF04D860-33BA-674A-A1DA-0919ADEF511D}">
      <dsp:nvSpPr>
        <dsp:cNvPr id="0" name=""/>
        <dsp:cNvSpPr/>
      </dsp:nvSpPr>
      <dsp:spPr>
        <a:xfrm>
          <a:off x="321743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66BD1DCA-45C2-9649-9E29-ABB34CFC4DB5}">
      <dsp:nvSpPr>
        <dsp:cNvPr id="0" name=""/>
        <dsp:cNvSpPr/>
      </dsp:nvSpPr>
      <dsp:spPr>
        <a:xfrm>
          <a:off x="3741941"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3741941" y="3593792"/>
        <a:ext cx="469467" cy="312978"/>
      </dsp:txXfrm>
    </dsp:sp>
    <dsp:sp modelId="{E07C8FFC-BFED-7E42-9095-E9F927733AFE}">
      <dsp:nvSpPr>
        <dsp:cNvPr id="0" name=""/>
        <dsp:cNvSpPr/>
      </dsp:nvSpPr>
      <dsp:spPr>
        <a:xfrm>
          <a:off x="5897980" y="111175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0F880BF-C96F-994C-A264-0855C4397BDA}">
      <dsp:nvSpPr>
        <dsp:cNvPr id="0" name=""/>
        <dsp:cNvSpPr/>
      </dsp:nvSpPr>
      <dsp:spPr>
        <a:xfrm>
          <a:off x="6422485" y="1926123"/>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6422485" y="1926123"/>
        <a:ext cx="469467" cy="312978"/>
      </dsp:txXfrm>
    </dsp:sp>
    <dsp:sp modelId="{002559E4-52EB-F345-A789-463638A0AF36}">
      <dsp:nvSpPr>
        <dsp:cNvPr id="0" name=""/>
        <dsp:cNvSpPr/>
      </dsp:nvSpPr>
      <dsp:spPr>
        <a:xfrm>
          <a:off x="4825762"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C41819C-BAB5-204C-B945-9D59317392C2}">
      <dsp:nvSpPr>
        <dsp:cNvPr id="0" name=""/>
        <dsp:cNvSpPr/>
      </dsp:nvSpPr>
      <dsp:spPr>
        <a:xfrm>
          <a:off x="5350267"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a:t>
          </a:r>
        </a:p>
      </dsp:txBody>
      <dsp:txXfrm>
        <a:off x="5350267" y="2759957"/>
        <a:ext cx="469467" cy="312978"/>
      </dsp:txXfrm>
    </dsp:sp>
    <dsp:sp modelId="{6CCA8474-F66D-4B49-A25C-BC4C9ACAFF83}">
      <dsp:nvSpPr>
        <dsp:cNvPr id="0" name=""/>
        <dsp:cNvSpPr/>
      </dsp:nvSpPr>
      <dsp:spPr>
        <a:xfrm>
          <a:off x="4289653"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8C7A7E7-1E6D-9C4D-8B48-5392B88431C6}">
      <dsp:nvSpPr>
        <dsp:cNvPr id="0" name=""/>
        <dsp:cNvSpPr/>
      </dsp:nvSpPr>
      <dsp:spPr>
        <a:xfrm>
          <a:off x="4814158"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4814158" y="3593792"/>
        <a:ext cx="469467" cy="312978"/>
      </dsp:txXfrm>
    </dsp:sp>
    <dsp:sp modelId="{A301CFCA-BD03-D640-A6BA-EDE3651EE709}">
      <dsp:nvSpPr>
        <dsp:cNvPr id="0" name=""/>
        <dsp:cNvSpPr/>
      </dsp:nvSpPr>
      <dsp:spPr>
        <a:xfrm>
          <a:off x="5361871"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65EE862-6A71-4645-AF63-C8EFE1F7C92D}">
      <dsp:nvSpPr>
        <dsp:cNvPr id="0" name=""/>
        <dsp:cNvSpPr/>
      </dsp:nvSpPr>
      <dsp:spPr>
        <a:xfrm>
          <a:off x="5886376"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5886376" y="3593792"/>
        <a:ext cx="469467" cy="312978"/>
      </dsp:txXfrm>
    </dsp:sp>
    <dsp:sp modelId="{14EE7AB6-C607-864D-98AF-D92FCFD86027}">
      <dsp:nvSpPr>
        <dsp:cNvPr id="0" name=""/>
        <dsp:cNvSpPr/>
      </dsp:nvSpPr>
      <dsp:spPr>
        <a:xfrm>
          <a:off x="6970198" y="2549215"/>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1FD3987-EF8B-AA48-9CB4-43C41000677F}">
      <dsp:nvSpPr>
        <dsp:cNvPr id="0" name=""/>
        <dsp:cNvSpPr/>
      </dsp:nvSpPr>
      <dsp:spPr>
        <a:xfrm>
          <a:off x="7494703" y="2759957"/>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494703" y="2759957"/>
        <a:ext cx="469467" cy="312978"/>
      </dsp:txXfrm>
    </dsp:sp>
    <dsp:sp modelId="{DF3FC0BC-3432-354E-A12D-EE3401E5C685}">
      <dsp:nvSpPr>
        <dsp:cNvPr id="0" name=""/>
        <dsp:cNvSpPr/>
      </dsp:nvSpPr>
      <dsp:spPr>
        <a:xfrm>
          <a:off x="6434089"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2A2381A-E731-5645-9FC4-A2988130BF67}">
      <dsp:nvSpPr>
        <dsp:cNvPr id="0" name=""/>
        <dsp:cNvSpPr/>
      </dsp:nvSpPr>
      <dsp:spPr>
        <a:xfrm>
          <a:off x="6958594"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6958594" y="3593792"/>
        <a:ext cx="469467" cy="312978"/>
      </dsp:txXfrm>
    </dsp:sp>
    <dsp:sp modelId="{84E2E913-41A0-AB44-9013-CDBD38A4F9A1}">
      <dsp:nvSpPr>
        <dsp:cNvPr id="0" name=""/>
        <dsp:cNvSpPr/>
      </dsp:nvSpPr>
      <dsp:spPr>
        <a:xfrm>
          <a:off x="7506306" y="4182034"/>
          <a:ext cx="736031" cy="736028"/>
        </a:xfrm>
        <a:prstGeom prst="ellipse">
          <a:avLst/>
        </a:prstGeom>
        <a:solidFill>
          <a:schemeClr val="accent1">
            <a:alpha val="28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CE21B05-5D8D-534E-9A19-46A2F52DA089}">
      <dsp:nvSpPr>
        <dsp:cNvPr id="0" name=""/>
        <dsp:cNvSpPr/>
      </dsp:nvSpPr>
      <dsp:spPr>
        <a:xfrm>
          <a:off x="8030812" y="3593792"/>
          <a:ext cx="469467" cy="31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8030812" y="3593792"/>
        <a:ext cx="469467" cy="31297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0.68912</cdr:x>
      <cdr:y>0.82241</cdr:y>
    </cdr:from>
    <cdr:to>
      <cdr:x>0.73954</cdr:x>
      <cdr:y>0.93355</cdr:y>
    </cdr:to>
    <cdr:cxnSp macro="">
      <cdr:nvCxnSpPr>
        <cdr:cNvPr id="2" name="Straight Arrow Connector 1">
          <a:extLst xmlns:a="http://schemas.openxmlformats.org/drawingml/2006/main">
            <a:ext uri="{FF2B5EF4-FFF2-40B4-BE49-F238E27FC236}">
              <a16:creationId xmlns:a16="http://schemas.microsoft.com/office/drawing/2014/main" id="{1B0372C3-B21B-794F-9C0E-7954E4240C1C}"/>
            </a:ext>
          </a:extLst>
        </cdr:cNvPr>
        <cdr:cNvCxnSpPr>
          <a:cxnSpLocks xmlns:a="http://schemas.openxmlformats.org/drawingml/2006/main"/>
        </cdr:cNvCxnSpPr>
      </cdr:nvCxnSpPr>
      <cdr:spPr>
        <a:xfrm xmlns:a="http://schemas.openxmlformats.org/drawingml/2006/main" flipH="1" flipV="1">
          <a:off x="5535555" y="3730235"/>
          <a:ext cx="405007" cy="504056"/>
        </a:xfrm>
        <a:prstGeom xmlns:a="http://schemas.openxmlformats.org/drawingml/2006/main" prst="straightConnector1">
          <a:avLst/>
        </a:prstGeom>
        <a:ln xmlns:a="http://schemas.openxmlformats.org/drawingml/2006/main">
          <a:solidFill>
            <a:schemeClr val="accent5"/>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0.24025</cdr:x>
      <cdr:y>0.57794</cdr:y>
    </cdr:from>
    <cdr:to>
      <cdr:x>0.26715</cdr:x>
      <cdr:y>0.57794</cdr:y>
    </cdr:to>
    <cdr:cxnSp macro="">
      <cdr:nvCxnSpPr>
        <cdr:cNvPr id="6" name="Straight Connector 5">
          <a:extLst xmlns:a="http://schemas.openxmlformats.org/drawingml/2006/main">
            <a:ext uri="{FF2B5EF4-FFF2-40B4-BE49-F238E27FC236}">
              <a16:creationId xmlns:a16="http://schemas.microsoft.com/office/drawing/2014/main" id="{6B72C035-A643-E443-8281-C1CEDAF5D431}"/>
            </a:ext>
          </a:extLst>
        </cdr:cNvPr>
        <cdr:cNvCxnSpPr/>
      </cdr:nvCxnSpPr>
      <cdr:spPr>
        <a:xfrm xmlns:a="http://schemas.openxmlformats.org/drawingml/2006/main">
          <a:off x="1929911" y="2621360"/>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0.23895</cdr:x>
      <cdr:y>0.075</cdr:y>
    </cdr:from>
    <cdr:to>
      <cdr:x>0.26584</cdr:x>
      <cdr:y>0.075</cdr:y>
    </cdr:to>
    <cdr:cxnSp macro="">
      <cdr:nvCxnSpPr>
        <cdr:cNvPr id="8" name="Straight Connector 7">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1919458" y="340197"/>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0.38512</cdr:x>
      <cdr:y>0.61737</cdr:y>
    </cdr:from>
    <cdr:to>
      <cdr:x>0.41202</cdr:x>
      <cdr:y>0.61737</cdr:y>
    </cdr:to>
    <cdr:cxnSp macro="">
      <cdr:nvCxnSpPr>
        <cdr:cNvPr id="10" name="Straight Connector 9">
          <a:extLst xmlns:a="http://schemas.openxmlformats.org/drawingml/2006/main">
            <a:ext uri="{FF2B5EF4-FFF2-40B4-BE49-F238E27FC236}">
              <a16:creationId xmlns:a16="http://schemas.microsoft.com/office/drawing/2014/main" id="{6B72C035-A643-E443-8281-C1CEDAF5D431}"/>
            </a:ext>
          </a:extLst>
        </cdr:cNvPr>
        <cdr:cNvCxnSpPr/>
      </cdr:nvCxnSpPr>
      <cdr:spPr>
        <a:xfrm xmlns:a="http://schemas.openxmlformats.org/drawingml/2006/main">
          <a:off x="3093635" y="2800218"/>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0.38382</cdr:x>
      <cdr:y>0.11444</cdr:y>
    </cdr:from>
    <cdr:to>
      <cdr:x>0.41072</cdr:x>
      <cdr:y>0.11444</cdr:y>
    </cdr:to>
    <cdr:cxnSp macro="">
      <cdr:nvCxnSpPr>
        <cdr:cNvPr id="12" name="Straight Connector 11">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3083182" y="51905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0.66782</cdr:x>
      <cdr:y>0.76448</cdr:y>
    </cdr:from>
    <cdr:to>
      <cdr:x>0.69471</cdr:x>
      <cdr:y>0.76448</cdr:y>
    </cdr:to>
    <cdr:cxnSp macro="">
      <cdr:nvCxnSpPr>
        <cdr:cNvPr id="14" name="Straight Connector 13">
          <a:extLst xmlns:a="http://schemas.openxmlformats.org/drawingml/2006/main">
            <a:ext uri="{FF2B5EF4-FFF2-40B4-BE49-F238E27FC236}">
              <a16:creationId xmlns:a16="http://schemas.microsoft.com/office/drawing/2014/main" id="{6B72C035-A643-E443-8281-C1CEDAF5D431}"/>
            </a:ext>
          </a:extLst>
        </cdr:cNvPr>
        <cdr:cNvCxnSpPr/>
      </cdr:nvCxnSpPr>
      <cdr:spPr>
        <a:xfrm xmlns:a="http://schemas.openxmlformats.org/drawingml/2006/main">
          <a:off x="5364498" y="3467464"/>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0.69497</cdr:x>
      <cdr:y>0.72548</cdr:y>
    </cdr:from>
    <cdr:to>
      <cdr:x>0.74875</cdr:x>
      <cdr:y>0.80013</cdr:y>
    </cdr:to>
    <cdr:sp macro="" textlink="">
      <cdr:nvSpPr>
        <cdr:cNvPr id="15" name="TextBox 10">
          <a:extLst xmlns:a="http://schemas.openxmlformats.org/drawingml/2006/main">
            <a:ext uri="{FF2B5EF4-FFF2-40B4-BE49-F238E27FC236}">
              <a16:creationId xmlns:a16="http://schemas.microsoft.com/office/drawing/2014/main" id="{9480F532-A71F-FB46-BA78-4DF9D4684A23}"/>
            </a:ext>
          </a:extLst>
        </cdr:cNvPr>
        <cdr:cNvSpPr txBox="1"/>
      </cdr:nvSpPr>
      <cdr:spPr>
        <a:xfrm xmlns:a="http://schemas.openxmlformats.org/drawingml/2006/main">
          <a:off x="5582536" y="3290583"/>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8</a:t>
          </a:r>
        </a:p>
      </cdr:txBody>
    </cdr:sp>
  </cdr:relSizeAnchor>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8</a:t>
          </a:r>
        </a:p>
      </cdr:txBody>
    </cdr:sp>
  </cdr:relSizeAnchor>
  <cdr:relSizeAnchor xmlns:cdr="http://schemas.openxmlformats.org/drawingml/2006/chartDrawing">
    <cdr:from>
      <cdr:x>0.45398</cdr:x>
      <cdr:y>0.74234</cdr:y>
    </cdr:from>
    <cdr:to>
      <cdr:x>0.48087</cdr:x>
      <cdr:y>0.74234</cdr:y>
    </cdr:to>
    <cdr:cxnSp macro="">
      <cdr:nvCxnSpPr>
        <cdr:cNvPr id="18" name="Straight Connector 17">
          <a:extLst xmlns:a="http://schemas.openxmlformats.org/drawingml/2006/main">
            <a:ext uri="{FF2B5EF4-FFF2-40B4-BE49-F238E27FC236}">
              <a16:creationId xmlns:a16="http://schemas.microsoft.com/office/drawing/2014/main" id="{91AF6E0E-AE34-D449-8839-6DD3AA044BBE}"/>
            </a:ext>
          </a:extLst>
        </cdr:cNvPr>
        <cdr:cNvCxnSpPr/>
      </cdr:nvCxnSpPr>
      <cdr:spPr>
        <a:xfrm xmlns:a="http://schemas.openxmlformats.org/drawingml/2006/main">
          <a:off x="3646759" y="3367028"/>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0.45268</cdr:x>
      <cdr:y>0.2394</cdr:y>
    </cdr:from>
    <cdr:to>
      <cdr:x>0.47957</cdr:x>
      <cdr:y>0.2394</cdr:y>
    </cdr:to>
    <cdr:cxnSp macro="">
      <cdr:nvCxnSpPr>
        <cdr:cNvPr id="19" name="Straight Connector 18">
          <a:extLst xmlns:a="http://schemas.openxmlformats.org/drawingml/2006/main">
            <a:ext uri="{FF2B5EF4-FFF2-40B4-BE49-F238E27FC236}">
              <a16:creationId xmlns:a16="http://schemas.microsoft.com/office/drawing/2014/main" id="{55B50835-AA3F-1E44-8B61-0A55089378D3}"/>
            </a:ext>
          </a:extLst>
        </cdr:cNvPr>
        <cdr:cNvCxnSpPr/>
      </cdr:nvCxnSpPr>
      <cdr:spPr>
        <a:xfrm xmlns:a="http://schemas.openxmlformats.org/drawingml/2006/main">
          <a:off x="3636306" y="108586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0.5257</cdr:x>
      <cdr:y>0.67444</cdr:y>
    </cdr:from>
    <cdr:to>
      <cdr:x>0.55259</cdr:x>
      <cdr:y>0.67444</cdr:y>
    </cdr:to>
    <cdr:cxnSp macro="">
      <cdr:nvCxnSpPr>
        <cdr:cNvPr id="20" name="Straight Connector 19">
          <a:extLst xmlns:a="http://schemas.openxmlformats.org/drawingml/2006/main">
            <a:ext uri="{FF2B5EF4-FFF2-40B4-BE49-F238E27FC236}">
              <a16:creationId xmlns:a16="http://schemas.microsoft.com/office/drawing/2014/main" id="{91AF6E0E-AE34-D449-8839-6DD3AA044BBE}"/>
            </a:ext>
          </a:extLst>
        </cdr:cNvPr>
        <cdr:cNvCxnSpPr/>
      </cdr:nvCxnSpPr>
      <cdr:spPr>
        <a:xfrm xmlns:a="http://schemas.openxmlformats.org/drawingml/2006/main">
          <a:off x="4222823" y="3059070"/>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0.52439</cdr:x>
      <cdr:y>0.17151</cdr:y>
    </cdr:from>
    <cdr:to>
      <cdr:x>0.55129</cdr:x>
      <cdr:y>0.17151</cdr:y>
    </cdr:to>
    <cdr:cxnSp macro="">
      <cdr:nvCxnSpPr>
        <cdr:cNvPr id="21" name="Straight Connector 20">
          <a:extLst xmlns:a="http://schemas.openxmlformats.org/drawingml/2006/main">
            <a:ext uri="{FF2B5EF4-FFF2-40B4-BE49-F238E27FC236}">
              <a16:creationId xmlns:a16="http://schemas.microsoft.com/office/drawing/2014/main" id="{55B50835-AA3F-1E44-8B61-0A55089378D3}"/>
            </a:ext>
          </a:extLst>
        </cdr:cNvPr>
        <cdr:cNvCxnSpPr/>
      </cdr:nvCxnSpPr>
      <cdr:spPr>
        <a:xfrm xmlns:a="http://schemas.openxmlformats.org/drawingml/2006/main">
          <a:off x="4212370" y="777907"/>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0.59741</cdr:x>
      <cdr:y>0.71341</cdr:y>
    </cdr:from>
    <cdr:to>
      <cdr:x>0.6243</cdr:x>
      <cdr:y>0.71341</cdr:y>
    </cdr:to>
    <cdr:cxnSp macro="">
      <cdr:nvCxnSpPr>
        <cdr:cNvPr id="22" name="Straight Connector 21">
          <a:extLst xmlns:a="http://schemas.openxmlformats.org/drawingml/2006/main">
            <a:ext uri="{FF2B5EF4-FFF2-40B4-BE49-F238E27FC236}">
              <a16:creationId xmlns:a16="http://schemas.microsoft.com/office/drawing/2014/main" id="{91AF6E0E-AE34-D449-8839-6DD3AA044BBE}"/>
            </a:ext>
          </a:extLst>
        </cdr:cNvPr>
        <cdr:cNvCxnSpPr/>
      </cdr:nvCxnSpPr>
      <cdr:spPr>
        <a:xfrm xmlns:a="http://schemas.openxmlformats.org/drawingml/2006/main">
          <a:off x="4798887" y="323583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0.59611</cdr:x>
      <cdr:y>0.29851</cdr:y>
    </cdr:from>
    <cdr:to>
      <cdr:x>0.623</cdr:x>
      <cdr:y>0.29851</cdr:y>
    </cdr:to>
    <cdr:cxnSp macro="">
      <cdr:nvCxnSpPr>
        <cdr:cNvPr id="23" name="Straight Connector 22">
          <a:extLst xmlns:a="http://schemas.openxmlformats.org/drawingml/2006/main">
            <a:ext uri="{FF2B5EF4-FFF2-40B4-BE49-F238E27FC236}">
              <a16:creationId xmlns:a16="http://schemas.microsoft.com/office/drawing/2014/main" id="{55B50835-AA3F-1E44-8B61-0A55089378D3}"/>
            </a:ext>
          </a:extLst>
        </cdr:cNvPr>
        <cdr:cNvCxnSpPr/>
      </cdr:nvCxnSpPr>
      <cdr:spPr>
        <a:xfrm xmlns:a="http://schemas.openxmlformats.org/drawingml/2006/main">
          <a:off x="4788434" y="1353971"/>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0.74084</cdr:x>
      <cdr:y>0.62681</cdr:y>
    </cdr:from>
    <cdr:to>
      <cdr:x>0.76773</cdr:x>
      <cdr:y>0.62681</cdr:y>
    </cdr:to>
    <cdr:cxnSp macro="">
      <cdr:nvCxnSpPr>
        <cdr:cNvPr id="24" name="Straight Connector 23">
          <a:extLst xmlns:a="http://schemas.openxmlformats.org/drawingml/2006/main">
            <a:ext uri="{FF2B5EF4-FFF2-40B4-BE49-F238E27FC236}">
              <a16:creationId xmlns:a16="http://schemas.microsoft.com/office/drawing/2014/main" id="{91AF6E0E-AE34-D449-8839-6DD3AA044BBE}"/>
            </a:ext>
          </a:extLst>
        </cdr:cNvPr>
        <cdr:cNvCxnSpPr/>
      </cdr:nvCxnSpPr>
      <cdr:spPr>
        <a:xfrm xmlns:a="http://schemas.openxmlformats.org/drawingml/2006/main">
          <a:off x="5951015" y="2843046"/>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0.73057</cdr:x>
      <cdr:y>0.2779</cdr:y>
    </cdr:from>
    <cdr:to>
      <cdr:x>0.75746</cdr:x>
      <cdr:y>0.2779</cdr:y>
    </cdr:to>
    <cdr:cxnSp macro="">
      <cdr:nvCxnSpPr>
        <cdr:cNvPr id="25" name="Straight Connector 24">
          <a:extLst xmlns:a="http://schemas.openxmlformats.org/drawingml/2006/main">
            <a:ext uri="{FF2B5EF4-FFF2-40B4-BE49-F238E27FC236}">
              <a16:creationId xmlns:a16="http://schemas.microsoft.com/office/drawing/2014/main" id="{55B50835-AA3F-1E44-8B61-0A55089378D3}"/>
            </a:ext>
          </a:extLst>
        </cdr:cNvPr>
        <cdr:cNvCxnSpPr/>
      </cdr:nvCxnSpPr>
      <cdr:spPr>
        <a:xfrm xmlns:a="http://schemas.openxmlformats.org/drawingml/2006/main">
          <a:off x="5868554" y="1260477"/>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0.81255</cdr:x>
      <cdr:y>0.74234</cdr:y>
    </cdr:from>
    <cdr:to>
      <cdr:x>0.83944</cdr:x>
      <cdr:y>0.74234</cdr:y>
    </cdr:to>
    <cdr:cxnSp macro="">
      <cdr:nvCxnSpPr>
        <cdr:cNvPr id="26" name="Straight Connector 25">
          <a:extLst xmlns:a="http://schemas.openxmlformats.org/drawingml/2006/main">
            <a:ext uri="{FF2B5EF4-FFF2-40B4-BE49-F238E27FC236}">
              <a16:creationId xmlns:a16="http://schemas.microsoft.com/office/drawing/2014/main" id="{91AF6E0E-AE34-D449-8839-6DD3AA044BBE}"/>
            </a:ext>
          </a:extLst>
        </cdr:cNvPr>
        <cdr:cNvCxnSpPr/>
      </cdr:nvCxnSpPr>
      <cdr:spPr>
        <a:xfrm xmlns:a="http://schemas.openxmlformats.org/drawingml/2006/main">
          <a:off x="6527079" y="3367028"/>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0.81125</cdr:x>
      <cdr:y>0.55857</cdr:y>
    </cdr:from>
    <cdr:to>
      <cdr:x>0.83814</cdr:x>
      <cdr:y>0.55857</cdr:y>
    </cdr:to>
    <cdr:cxnSp macro="">
      <cdr:nvCxnSpPr>
        <cdr:cNvPr id="27" name="Straight Connector 26">
          <a:extLst xmlns:a="http://schemas.openxmlformats.org/drawingml/2006/main">
            <a:ext uri="{FF2B5EF4-FFF2-40B4-BE49-F238E27FC236}">
              <a16:creationId xmlns:a16="http://schemas.microsoft.com/office/drawing/2014/main" id="{55B50835-AA3F-1E44-8B61-0A55089378D3}"/>
            </a:ext>
          </a:extLst>
        </cdr:cNvPr>
        <cdr:cNvCxnSpPr/>
      </cdr:nvCxnSpPr>
      <cdr:spPr>
        <a:xfrm xmlns:a="http://schemas.openxmlformats.org/drawingml/2006/main">
          <a:off x="6516626" y="2533497"/>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cdr:txBody>
    </cdr:sp>
  </cdr:relSizeAnchor>
  <cdr:relSizeAnchor xmlns:cdr="http://schemas.openxmlformats.org/drawingml/2006/chartDrawing">
    <cdr:from>
      <cdr:x>0.10756</cdr:x>
      <cdr:y>0.64778</cdr:y>
    </cdr:from>
    <cdr:to>
      <cdr:x>0.32044</cdr:x>
      <cdr:y>0.68747</cdr:y>
    </cdr:to>
    <cdr:sp macro="" textlink="">
      <cdr:nvSpPr>
        <cdr:cNvPr id="2" name="Right Brace 1">
          <a:extLst xmlns:a="http://schemas.openxmlformats.org/drawingml/2006/main">
            <a:ext uri="{FF2B5EF4-FFF2-40B4-BE49-F238E27FC236}">
              <a16:creationId xmlns:a16="http://schemas.microsoft.com/office/drawing/2014/main" id="{01066FF4-D604-4846-B5E6-D8F86FFC57A3}"/>
            </a:ext>
          </a:extLst>
        </cdr:cNvPr>
        <cdr:cNvSpPr/>
      </cdr:nvSpPr>
      <cdr:spPr>
        <a:xfrm xmlns:a="http://schemas.openxmlformats.org/drawingml/2006/main" rot="5400000">
          <a:off x="1628998" y="2173147"/>
          <a:ext cx="180000" cy="17100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0.3227</cdr:x>
      <cdr:y>0.67953</cdr:y>
    </cdr:from>
    <cdr:to>
      <cdr:x>0.68575</cdr:x>
      <cdr:y>0.71922</cdr:y>
    </cdr:to>
    <cdr:sp macro="" textlink="">
      <cdr:nvSpPr>
        <cdr:cNvPr id="28" name="Right Brace 27">
          <a:extLst xmlns:a="http://schemas.openxmlformats.org/drawingml/2006/main">
            <a:ext uri="{FF2B5EF4-FFF2-40B4-BE49-F238E27FC236}">
              <a16:creationId xmlns:a16="http://schemas.microsoft.com/office/drawing/2014/main" id="{2A606058-C3FA-E445-8F20-DD71BE23AE37}"/>
            </a:ext>
          </a:extLst>
        </cdr:cNvPr>
        <cdr:cNvSpPr/>
      </cdr:nvSpPr>
      <cdr:spPr>
        <a:xfrm xmlns:a="http://schemas.openxmlformats.org/drawingml/2006/main" rot="5400000">
          <a:off x="3960352" y="1714001"/>
          <a:ext cx="180000" cy="2916324"/>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0.68575</cdr:x>
      <cdr:y>0.71128</cdr:y>
    </cdr:from>
    <cdr:to>
      <cdr:x>0.89863</cdr:x>
      <cdr:y>0.75097</cdr:y>
    </cdr:to>
    <cdr:sp macro="" textlink="">
      <cdr:nvSpPr>
        <cdr:cNvPr id="29" name="Right Brace 28">
          <a:extLst xmlns:a="http://schemas.openxmlformats.org/drawingml/2006/main">
            <a:ext uri="{FF2B5EF4-FFF2-40B4-BE49-F238E27FC236}">
              <a16:creationId xmlns:a16="http://schemas.microsoft.com/office/drawing/2014/main" id="{74F3DA0A-3881-E541-A18C-E38E9411BD5B}"/>
            </a:ext>
          </a:extLst>
        </cdr:cNvPr>
        <cdr:cNvSpPr/>
      </cdr:nvSpPr>
      <cdr:spPr>
        <a:xfrm xmlns:a="http://schemas.openxmlformats.org/drawingml/2006/main" rot="5400000">
          <a:off x="6273514" y="2461179"/>
          <a:ext cx="180000" cy="17100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0.88572</cdr:x>
      <cdr:y>0.78593</cdr:y>
    </cdr:from>
    <cdr:to>
      <cdr:x>0.91262</cdr:x>
      <cdr:y>0.78593</cdr:y>
    </cdr:to>
    <cdr:cxnSp macro="">
      <cdr:nvCxnSpPr>
        <cdr:cNvPr id="30" name="Straight Connector 29">
          <a:extLst xmlns:a="http://schemas.openxmlformats.org/drawingml/2006/main">
            <a:ext uri="{FF2B5EF4-FFF2-40B4-BE49-F238E27FC236}">
              <a16:creationId xmlns:a16="http://schemas.microsoft.com/office/drawing/2014/main" id="{03183419-E998-6A4C-BFAC-783E42F3FBA3}"/>
            </a:ext>
          </a:extLst>
        </cdr:cNvPr>
        <cdr:cNvCxnSpPr/>
      </cdr:nvCxnSpPr>
      <cdr:spPr>
        <a:xfrm xmlns:a="http://schemas.openxmlformats.org/drawingml/2006/main">
          <a:off x="7114859" y="3564733"/>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0.91262</cdr:x>
      <cdr:y>0.7383</cdr:y>
    </cdr:from>
    <cdr:to>
      <cdr:x>0.9664</cdr:x>
      <cdr:y>0.81294</cdr:y>
    </cdr:to>
    <cdr:sp macro="" textlink="">
      <cdr:nvSpPr>
        <cdr:cNvPr id="31" name="TextBox 12">
          <a:extLst xmlns:a="http://schemas.openxmlformats.org/drawingml/2006/main">
            <a:ext uri="{FF2B5EF4-FFF2-40B4-BE49-F238E27FC236}">
              <a16:creationId xmlns:a16="http://schemas.microsoft.com/office/drawing/2014/main" id="{4E5D8167-B908-A343-8D17-9D0A45F11A42}"/>
            </a:ext>
          </a:extLst>
        </cdr:cNvPr>
        <cdr:cNvSpPr txBox="1"/>
      </cdr:nvSpPr>
      <cdr:spPr>
        <a:xfrm xmlns:a="http://schemas.openxmlformats.org/drawingml/2006/main">
          <a:off x="7330883" y="3348709"/>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cdr:txBody>
    </cdr:sp>
  </cdr:relSizeAnchor>
</c:userShapes>
</file>

<file path=ppt/drawings/drawing4.xml><?xml version="1.0" encoding="utf-8"?>
<c:userShapes xmlns:c="http://schemas.openxmlformats.org/drawingml/2006/chart">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cdr:txBody>
    </cdr:sp>
  </cdr:relSizeAnchor>
  <cdr:relSizeAnchor xmlns:cdr="http://schemas.openxmlformats.org/drawingml/2006/chartDrawing">
    <cdr:from>
      <cdr:x>0.10756</cdr:x>
      <cdr:y>0.64778</cdr:y>
    </cdr:from>
    <cdr:to>
      <cdr:x>0.32044</cdr:x>
      <cdr:y>0.68747</cdr:y>
    </cdr:to>
    <cdr:sp macro="" textlink="">
      <cdr:nvSpPr>
        <cdr:cNvPr id="2" name="Right Brace 1">
          <a:extLst xmlns:a="http://schemas.openxmlformats.org/drawingml/2006/main">
            <a:ext uri="{FF2B5EF4-FFF2-40B4-BE49-F238E27FC236}">
              <a16:creationId xmlns:a16="http://schemas.microsoft.com/office/drawing/2014/main" id="{01066FF4-D604-4846-B5E6-D8F86FFC57A3}"/>
            </a:ext>
          </a:extLst>
        </cdr:cNvPr>
        <cdr:cNvSpPr/>
      </cdr:nvSpPr>
      <cdr:spPr>
        <a:xfrm xmlns:a="http://schemas.openxmlformats.org/drawingml/2006/main" rot="5400000">
          <a:off x="1628998" y="2173147"/>
          <a:ext cx="180000" cy="17100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0.3227</cdr:x>
      <cdr:y>0.67</cdr:y>
    </cdr:from>
    <cdr:to>
      <cdr:x>0.46165</cdr:x>
      <cdr:y>0.70968</cdr:y>
    </cdr:to>
    <cdr:sp macro="" textlink="">
      <cdr:nvSpPr>
        <cdr:cNvPr id="28" name="Right Brace 27">
          <a:extLst xmlns:a="http://schemas.openxmlformats.org/drawingml/2006/main">
            <a:ext uri="{FF2B5EF4-FFF2-40B4-BE49-F238E27FC236}">
              <a16:creationId xmlns:a16="http://schemas.microsoft.com/office/drawing/2014/main" id="{2A606058-C3FA-E445-8F20-DD71BE23AE37}"/>
            </a:ext>
          </a:extLst>
        </cdr:cNvPr>
        <cdr:cNvSpPr/>
      </cdr:nvSpPr>
      <cdr:spPr>
        <a:xfrm xmlns:a="http://schemas.openxmlformats.org/drawingml/2006/main" rot="5400000">
          <a:off x="3060252" y="2570849"/>
          <a:ext cx="180000" cy="1116124"/>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0.68575</cdr:x>
      <cdr:y>0.71835</cdr:y>
    </cdr:from>
    <cdr:to>
      <cdr:x>0.89863</cdr:x>
      <cdr:y>0.75803</cdr:y>
    </cdr:to>
    <cdr:sp macro="" textlink="">
      <cdr:nvSpPr>
        <cdr:cNvPr id="29" name="Right Brace 28">
          <a:extLst xmlns:a="http://schemas.openxmlformats.org/drawingml/2006/main">
            <a:ext uri="{FF2B5EF4-FFF2-40B4-BE49-F238E27FC236}">
              <a16:creationId xmlns:a16="http://schemas.microsoft.com/office/drawing/2014/main" id="{74F3DA0A-3881-E541-A18C-E38E9411BD5B}"/>
            </a:ext>
          </a:extLst>
        </cdr:cNvPr>
        <cdr:cNvSpPr/>
      </cdr:nvSpPr>
      <cdr:spPr>
        <a:xfrm xmlns:a="http://schemas.openxmlformats.org/drawingml/2006/main" rot="5400000">
          <a:off x="6273514" y="2493207"/>
          <a:ext cx="180000" cy="17100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0.88572</cdr:x>
      <cdr:y>0.78593</cdr:y>
    </cdr:from>
    <cdr:to>
      <cdr:x>0.91262</cdr:x>
      <cdr:y>0.78593</cdr:y>
    </cdr:to>
    <cdr:cxnSp macro="">
      <cdr:nvCxnSpPr>
        <cdr:cNvPr id="30" name="Straight Connector 29">
          <a:extLst xmlns:a="http://schemas.openxmlformats.org/drawingml/2006/main">
            <a:ext uri="{FF2B5EF4-FFF2-40B4-BE49-F238E27FC236}">
              <a16:creationId xmlns:a16="http://schemas.microsoft.com/office/drawing/2014/main" id="{03183419-E998-6A4C-BFAC-783E42F3FBA3}"/>
            </a:ext>
          </a:extLst>
        </cdr:cNvPr>
        <cdr:cNvCxnSpPr/>
      </cdr:nvCxnSpPr>
      <cdr:spPr>
        <a:xfrm xmlns:a="http://schemas.openxmlformats.org/drawingml/2006/main">
          <a:off x="7114859" y="3564733"/>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0.91262</cdr:x>
      <cdr:y>0.7383</cdr:y>
    </cdr:from>
    <cdr:to>
      <cdr:x>0.9664</cdr:x>
      <cdr:y>0.81294</cdr:y>
    </cdr:to>
    <cdr:sp macro="" textlink="">
      <cdr:nvSpPr>
        <cdr:cNvPr id="31" name="TextBox 12">
          <a:extLst xmlns:a="http://schemas.openxmlformats.org/drawingml/2006/main">
            <a:ext uri="{FF2B5EF4-FFF2-40B4-BE49-F238E27FC236}">
              <a16:creationId xmlns:a16="http://schemas.microsoft.com/office/drawing/2014/main" id="{4E5D8167-B908-A343-8D17-9D0A45F11A42}"/>
            </a:ext>
          </a:extLst>
        </cdr:cNvPr>
        <cdr:cNvSpPr txBox="1"/>
      </cdr:nvSpPr>
      <cdr:spPr>
        <a:xfrm xmlns:a="http://schemas.openxmlformats.org/drawingml/2006/main">
          <a:off x="7330883" y="3348709"/>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4</a:t>
          </a:r>
        </a:p>
      </cdr:txBody>
    </cdr:sp>
  </cdr:relSizeAnchor>
  <cdr:relSizeAnchor xmlns:cdr="http://schemas.openxmlformats.org/drawingml/2006/chartDrawing">
    <cdr:from>
      <cdr:x>0.46165</cdr:x>
      <cdr:y>0.69541</cdr:y>
    </cdr:from>
    <cdr:to>
      <cdr:x>0.68575</cdr:x>
      <cdr:y>0.7367</cdr:y>
    </cdr:to>
    <cdr:sp macro="" textlink="">
      <cdr:nvSpPr>
        <cdr:cNvPr id="9" name="Right Brace 8">
          <a:extLst xmlns:a="http://schemas.openxmlformats.org/drawingml/2006/main">
            <a:ext uri="{FF2B5EF4-FFF2-40B4-BE49-F238E27FC236}">
              <a16:creationId xmlns:a16="http://schemas.microsoft.com/office/drawing/2014/main" id="{49D7D289-45A2-4841-A1AB-5837A6D475A6}"/>
            </a:ext>
          </a:extLst>
        </cdr:cNvPr>
        <cdr:cNvSpPr/>
      </cdr:nvSpPr>
      <cdr:spPr>
        <a:xfrm xmlns:a="http://schemas.openxmlformats.org/drawingml/2006/main" rot="5400000">
          <a:off x="4514780" y="2347707"/>
          <a:ext cx="187268" cy="18002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0.66782</cdr:x>
      <cdr:y>0.63191</cdr:y>
    </cdr:from>
    <cdr:to>
      <cdr:x>0.69471</cdr:x>
      <cdr:y>0.63191</cdr:y>
    </cdr:to>
    <cdr:cxnSp macro="">
      <cdr:nvCxnSpPr>
        <cdr:cNvPr id="10" name="Straight Connector 9">
          <a:extLst xmlns:a="http://schemas.openxmlformats.org/drawingml/2006/main">
            <a:ext uri="{FF2B5EF4-FFF2-40B4-BE49-F238E27FC236}">
              <a16:creationId xmlns:a16="http://schemas.microsoft.com/office/drawing/2014/main" id="{81FC0F0F-F277-424A-A4A7-4BFCC55C0CBB}"/>
            </a:ext>
          </a:extLst>
        </cdr:cNvPr>
        <cdr:cNvCxnSpPr/>
      </cdr:nvCxnSpPr>
      <cdr:spPr>
        <a:xfrm xmlns:a="http://schemas.openxmlformats.org/drawingml/2006/main">
          <a:off x="5364498" y="286613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0.45268</cdr:x>
      <cdr:y>0.25453</cdr:y>
    </cdr:from>
    <cdr:to>
      <cdr:x>0.47957</cdr:x>
      <cdr:y>0.25453</cdr:y>
    </cdr:to>
    <cdr:cxnSp macro="">
      <cdr:nvCxnSpPr>
        <cdr:cNvPr id="11" name="Straight Connector 10">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3636306" y="115448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0.47957</cdr:x>
      <cdr:y>0.20691</cdr:y>
    </cdr:from>
    <cdr:to>
      <cdr:x>0.53336</cdr:x>
      <cdr:y>0.28155</cdr:y>
    </cdr:to>
    <cdr:sp macro="" textlink="">
      <cdr:nvSpPr>
        <cdr:cNvPr id="12"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3852330" y="938465"/>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cdr:txBody>
    </cdr:sp>
  </cdr:relSizeAnchor>
  <cdr:relSizeAnchor xmlns:cdr="http://schemas.openxmlformats.org/drawingml/2006/chartDrawing">
    <cdr:from>
      <cdr:x>0.09411</cdr:x>
      <cdr:y>0.58812</cdr:y>
    </cdr:from>
    <cdr:to>
      <cdr:x>0.121</cdr:x>
      <cdr:y>0.58812</cdr:y>
    </cdr:to>
    <cdr:cxnSp macro="">
      <cdr:nvCxnSpPr>
        <cdr:cNvPr id="15" name="Straight Connector 14">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755986" y="2667550"/>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0.121</cdr:x>
      <cdr:y>0.54049</cdr:y>
    </cdr:from>
    <cdr:to>
      <cdr:x>0.17479</cdr:x>
      <cdr:y>0.61514</cdr:y>
    </cdr:to>
    <cdr:sp macro="" textlink="">
      <cdr:nvSpPr>
        <cdr:cNvPr id="18"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972010" y="2451526"/>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cdr:txBody>
    </cdr:sp>
  </cdr:relSizeAnchor>
</c:userShapes>
</file>

<file path=ppt/drawings/drawing5.xml><?xml version="1.0" encoding="utf-8"?>
<c:userShapes xmlns:c="http://schemas.openxmlformats.org/drawingml/2006/chart">
  <cdr:relSizeAnchor xmlns:cdr="http://schemas.openxmlformats.org/drawingml/2006/chartDrawing">
    <cdr:from>
      <cdr:x>0.10312</cdr:x>
      <cdr:y>0.65969</cdr:y>
    </cdr:from>
    <cdr:to>
      <cdr:x>0.32003</cdr:x>
      <cdr:y>0.69938</cdr:y>
    </cdr:to>
    <cdr:sp macro="" textlink="">
      <cdr:nvSpPr>
        <cdr:cNvPr id="2" name="Right Brace 1">
          <a:extLst xmlns:a="http://schemas.openxmlformats.org/drawingml/2006/main">
            <a:ext uri="{FF2B5EF4-FFF2-40B4-BE49-F238E27FC236}">
              <a16:creationId xmlns:a16="http://schemas.microsoft.com/office/drawing/2014/main" id="{01066FF4-D604-4846-B5E6-D8F86FFC57A3}"/>
            </a:ext>
          </a:extLst>
        </cdr:cNvPr>
        <cdr:cNvSpPr/>
      </cdr:nvSpPr>
      <cdr:spPr>
        <a:xfrm xmlns:a="http://schemas.openxmlformats.org/drawingml/2006/main" rot="5400000">
          <a:off x="1609555" y="2210963"/>
          <a:ext cx="180022" cy="1742400"/>
        </a:xfrm>
        <a:prstGeom xmlns:a="http://schemas.openxmlformats.org/drawingml/2006/main" prst="rightBrace">
          <a:avLst>
            <a:gd name="adj1" fmla="val 8333"/>
            <a:gd name="adj2" fmla="val 50880"/>
          </a:avLst>
        </a:prstGeom>
        <a:ln xmlns:a="http://schemas.openxmlformats.org/drawingml/2006/main">
          <a:solidFill>
            <a:schemeClr val="accent5"/>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lIns="0"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0.31958</cdr:x>
      <cdr:y>0.67015</cdr:y>
    </cdr:from>
    <cdr:to>
      <cdr:x>0.46299</cdr:x>
      <cdr:y>0.70984</cdr:y>
    </cdr:to>
    <cdr:sp macro="" textlink="">
      <cdr:nvSpPr>
        <cdr:cNvPr id="28" name="Right Brace 27">
          <a:extLst xmlns:a="http://schemas.openxmlformats.org/drawingml/2006/main">
            <a:ext uri="{FF2B5EF4-FFF2-40B4-BE49-F238E27FC236}">
              <a16:creationId xmlns:a16="http://schemas.microsoft.com/office/drawing/2014/main" id="{2A606058-C3FA-E445-8F20-DD71BE23AE37}"/>
            </a:ext>
          </a:extLst>
        </cdr:cNvPr>
        <cdr:cNvSpPr/>
      </cdr:nvSpPr>
      <cdr:spPr>
        <a:xfrm xmlns:a="http://schemas.openxmlformats.org/drawingml/2006/main" rot="5400000">
          <a:off x="3053122" y="2553618"/>
          <a:ext cx="180000" cy="1152000"/>
        </a:xfrm>
        <a:prstGeom xmlns:a="http://schemas.openxmlformats.org/drawingml/2006/main" prst="rightBrace">
          <a:avLst>
            <a:gd name="adj1" fmla="val 8333"/>
            <a:gd name="adj2" fmla="val 50880"/>
          </a:avLst>
        </a:prstGeom>
        <a:ln xmlns:a="http://schemas.openxmlformats.org/drawingml/2006/main">
          <a:solidFill>
            <a:schemeClr val="accent5"/>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0.68351</cdr:x>
      <cdr:y>0.67535</cdr:y>
    </cdr:from>
    <cdr:to>
      <cdr:x>0.89193</cdr:x>
      <cdr:y>0.71503</cdr:y>
    </cdr:to>
    <cdr:sp macro="" textlink="">
      <cdr:nvSpPr>
        <cdr:cNvPr id="29" name="Right Brace 28">
          <a:extLst xmlns:a="http://schemas.openxmlformats.org/drawingml/2006/main">
            <a:ext uri="{FF2B5EF4-FFF2-40B4-BE49-F238E27FC236}">
              <a16:creationId xmlns:a16="http://schemas.microsoft.com/office/drawing/2014/main" id="{74F3DA0A-3881-E541-A18C-E38E9411BD5B}"/>
            </a:ext>
          </a:extLst>
        </cdr:cNvPr>
        <cdr:cNvSpPr/>
      </cdr:nvSpPr>
      <cdr:spPr>
        <a:xfrm xmlns:a="http://schemas.openxmlformats.org/drawingml/2006/main" rot="5400000">
          <a:off x="6237632" y="2316088"/>
          <a:ext cx="179976" cy="1674156"/>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norm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0.46309</cdr:x>
      <cdr:y>0.66716</cdr:y>
    </cdr:from>
    <cdr:to>
      <cdr:x>0.68269</cdr:x>
      <cdr:y>0.70983</cdr:y>
    </cdr:to>
    <cdr:sp macro="" textlink="">
      <cdr:nvSpPr>
        <cdr:cNvPr id="9" name="Right Brace 8">
          <a:extLst xmlns:a="http://schemas.openxmlformats.org/drawingml/2006/main">
            <a:ext uri="{FF2B5EF4-FFF2-40B4-BE49-F238E27FC236}">
              <a16:creationId xmlns:a16="http://schemas.microsoft.com/office/drawing/2014/main" id="{49D7D289-45A2-4841-A1AB-5837A6D475A6}"/>
            </a:ext>
          </a:extLst>
        </cdr:cNvPr>
        <cdr:cNvSpPr/>
      </cdr:nvSpPr>
      <cdr:spPr>
        <a:xfrm xmlns:a="http://schemas.openxmlformats.org/drawingml/2006/main" rot="5400000">
          <a:off x="4505164" y="2240830"/>
          <a:ext cx="193532" cy="1764000"/>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0.66782</cdr:x>
      <cdr:y>0.63191</cdr:y>
    </cdr:from>
    <cdr:to>
      <cdr:x>0.69471</cdr:x>
      <cdr:y>0.63191</cdr:y>
    </cdr:to>
    <cdr:cxnSp macro="">
      <cdr:nvCxnSpPr>
        <cdr:cNvPr id="10" name="Straight Connector 9">
          <a:extLst xmlns:a="http://schemas.openxmlformats.org/drawingml/2006/main">
            <a:ext uri="{FF2B5EF4-FFF2-40B4-BE49-F238E27FC236}">
              <a16:creationId xmlns:a16="http://schemas.microsoft.com/office/drawing/2014/main" id="{81FC0F0F-F277-424A-A4A7-4BFCC55C0CBB}"/>
            </a:ext>
          </a:extLst>
        </cdr:cNvPr>
        <cdr:cNvCxnSpPr/>
      </cdr:nvCxnSpPr>
      <cdr:spPr>
        <a:xfrm xmlns:a="http://schemas.openxmlformats.org/drawingml/2006/main">
          <a:off x="5364498" y="286613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0.11428</cdr:x>
      <cdr:y>0.53828</cdr:y>
    </cdr:from>
    <cdr:to>
      <cdr:x>0.16807</cdr:x>
      <cdr:y>0.61293</cdr:y>
    </cdr:to>
    <cdr:sp macro="" textlink="">
      <cdr:nvSpPr>
        <cdr:cNvPr id="18"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918016" y="2441477"/>
          <a:ext cx="432085" cy="3385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cdr:txBody>
    </cdr:sp>
  </cdr:relSizeAnchor>
  <cdr:relSizeAnchor xmlns:cdr="http://schemas.openxmlformats.org/drawingml/2006/chartDrawing">
    <cdr:from>
      <cdr:x>0.45268</cdr:x>
      <cdr:y>0.25453</cdr:y>
    </cdr:from>
    <cdr:to>
      <cdr:x>0.47957</cdr:x>
      <cdr:y>0.25453</cdr:y>
    </cdr:to>
    <cdr:cxnSp macro="">
      <cdr:nvCxnSpPr>
        <cdr:cNvPr id="11" name="Straight Connector 10">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3636306" y="115448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0.47957</cdr:x>
      <cdr:y>0.20691</cdr:y>
    </cdr:from>
    <cdr:to>
      <cdr:x>0.53336</cdr:x>
      <cdr:y>0.28155</cdr:y>
    </cdr:to>
    <cdr:sp macro="" textlink="">
      <cdr:nvSpPr>
        <cdr:cNvPr id="12"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3852330" y="938465"/>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cdr:txBody>
    </cdr:sp>
  </cdr:relSizeAnchor>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cdr:txBody>
    </cdr:sp>
  </cdr:relSizeAnchor>
</c:userShapes>
</file>

<file path=ppt/drawings/drawing6.xml><?xml version="1.0" encoding="utf-8"?>
<c:userShapes xmlns:c="http://schemas.openxmlformats.org/drawingml/2006/chart">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cdr:txBody>
    </cdr:sp>
  </cdr:relSizeAnchor>
  <cdr:relSizeAnchor xmlns:cdr="http://schemas.openxmlformats.org/drawingml/2006/chartDrawing">
    <cdr:from>
      <cdr:x>0.10717</cdr:x>
      <cdr:y>0.45438</cdr:y>
    </cdr:from>
    <cdr:to>
      <cdr:x>0.32005</cdr:x>
      <cdr:y>0.49407</cdr:y>
    </cdr:to>
    <cdr:sp macro="" textlink="">
      <cdr:nvSpPr>
        <cdr:cNvPr id="2" name="Right Brace 1">
          <a:extLst xmlns:a="http://schemas.openxmlformats.org/drawingml/2006/main">
            <a:ext uri="{FF2B5EF4-FFF2-40B4-BE49-F238E27FC236}">
              <a16:creationId xmlns:a16="http://schemas.microsoft.com/office/drawing/2014/main" id="{01066FF4-D604-4846-B5E6-D8F86FFC57A3}"/>
            </a:ext>
          </a:extLst>
        </cdr:cNvPr>
        <cdr:cNvSpPr/>
      </cdr:nvSpPr>
      <cdr:spPr>
        <a:xfrm xmlns:a="http://schemas.openxmlformats.org/drawingml/2006/main" rot="5400000">
          <a:off x="1625884" y="1295925"/>
          <a:ext cx="180022" cy="1710028"/>
        </a:xfrm>
        <a:prstGeom xmlns:a="http://schemas.openxmlformats.org/drawingml/2006/main" prst="rightBrace">
          <a:avLst>
            <a:gd name="adj1" fmla="val 8333"/>
            <a:gd name="adj2" fmla="val 50880"/>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absSizeAnchor xmlns:cdr="http://schemas.openxmlformats.org/drawingml/2006/chartDrawing">
    <cdr:from>
      <cdr:x>0.32003</cdr:x>
      <cdr:y>0.7434</cdr:y>
    </cdr:from>
    <cdr:ext cx="1168922" cy="186308"/>
    <cdr:sp macro="" textlink="">
      <cdr:nvSpPr>
        <cdr:cNvPr id="28" name="Right Brace 27">
          <a:extLst xmlns:a="http://schemas.openxmlformats.org/drawingml/2006/main">
            <a:ext uri="{FF2B5EF4-FFF2-40B4-BE49-F238E27FC236}">
              <a16:creationId xmlns:a16="http://schemas.microsoft.com/office/drawing/2014/main" id="{2A606058-C3FA-E445-8F20-DD71BE23AE37}"/>
            </a:ext>
          </a:extLst>
        </cdr:cNvPr>
        <cdr:cNvSpPr/>
      </cdr:nvSpPr>
      <cdr:spPr>
        <a:xfrm xmlns:a="http://schemas.openxmlformats.org/drawingml/2006/main" rot="16200000" flipV="1">
          <a:off x="3062064" y="2880534"/>
          <a:ext cx="186308" cy="1168922"/>
        </a:xfrm>
        <a:prstGeom xmlns:a="http://schemas.openxmlformats.org/drawingml/2006/main" prst="rightBrace">
          <a:avLst>
            <a:gd name="adj1" fmla="val 8333"/>
            <a:gd name="adj2" fmla="val 52508"/>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absSizeAnchor>
  <cdr:relSizeAnchor xmlns:cdr="http://schemas.openxmlformats.org/drawingml/2006/chartDrawing">
    <cdr:from>
      <cdr:x>0.88572</cdr:x>
      <cdr:y>0.78593</cdr:y>
    </cdr:from>
    <cdr:to>
      <cdr:x>0.91262</cdr:x>
      <cdr:y>0.78593</cdr:y>
    </cdr:to>
    <cdr:cxnSp macro="">
      <cdr:nvCxnSpPr>
        <cdr:cNvPr id="30" name="Straight Connector 29">
          <a:extLst xmlns:a="http://schemas.openxmlformats.org/drawingml/2006/main">
            <a:ext uri="{FF2B5EF4-FFF2-40B4-BE49-F238E27FC236}">
              <a16:creationId xmlns:a16="http://schemas.microsoft.com/office/drawing/2014/main" id="{03183419-E998-6A4C-BFAC-783E42F3FBA3}"/>
            </a:ext>
          </a:extLst>
        </cdr:cNvPr>
        <cdr:cNvCxnSpPr/>
      </cdr:nvCxnSpPr>
      <cdr:spPr>
        <a:xfrm xmlns:a="http://schemas.openxmlformats.org/drawingml/2006/main">
          <a:off x="7114859" y="3564733"/>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0.89928</cdr:x>
      <cdr:y>0.71602</cdr:y>
    </cdr:from>
    <cdr:to>
      <cdr:x>0.95306</cdr:x>
      <cdr:y>0.79066</cdr:y>
    </cdr:to>
    <cdr:sp macro="" textlink="">
      <cdr:nvSpPr>
        <cdr:cNvPr id="31" name="TextBox 12">
          <a:extLst xmlns:a="http://schemas.openxmlformats.org/drawingml/2006/main">
            <a:ext uri="{FF2B5EF4-FFF2-40B4-BE49-F238E27FC236}">
              <a16:creationId xmlns:a16="http://schemas.microsoft.com/office/drawing/2014/main" id="{4E5D8167-B908-A343-8D17-9D0A45F11A42}"/>
            </a:ext>
          </a:extLst>
        </cdr:cNvPr>
        <cdr:cNvSpPr txBox="1"/>
      </cdr:nvSpPr>
      <cdr:spPr>
        <a:xfrm xmlns:a="http://schemas.openxmlformats.org/drawingml/2006/main">
          <a:off x="7223781" y="3247674"/>
          <a:ext cx="432005" cy="3385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4</a:t>
          </a:r>
        </a:p>
      </cdr:txBody>
    </cdr:sp>
  </cdr:relSizeAnchor>
  <cdr:relSizeAnchor xmlns:cdr="http://schemas.openxmlformats.org/drawingml/2006/chartDrawing">
    <cdr:from>
      <cdr:x>0.45268</cdr:x>
      <cdr:y>0.25453</cdr:y>
    </cdr:from>
    <cdr:to>
      <cdr:x>0.47957</cdr:x>
      <cdr:y>0.25453</cdr:y>
    </cdr:to>
    <cdr:cxnSp macro="">
      <cdr:nvCxnSpPr>
        <cdr:cNvPr id="11" name="Straight Connector 10">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3636306" y="115448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0.47957</cdr:x>
      <cdr:y>0.20691</cdr:y>
    </cdr:from>
    <cdr:to>
      <cdr:x>0.53336</cdr:x>
      <cdr:y>0.28155</cdr:y>
    </cdr:to>
    <cdr:sp macro="" textlink="">
      <cdr:nvSpPr>
        <cdr:cNvPr id="12"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3852330" y="938465"/>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cdr:txBody>
    </cdr:sp>
  </cdr:relSizeAnchor>
  <cdr:relSizeAnchor xmlns:cdr="http://schemas.openxmlformats.org/drawingml/2006/chartDrawing">
    <cdr:from>
      <cdr:x>0.09411</cdr:x>
      <cdr:y>0.58812</cdr:y>
    </cdr:from>
    <cdr:to>
      <cdr:x>0.121</cdr:x>
      <cdr:y>0.58812</cdr:y>
    </cdr:to>
    <cdr:cxnSp macro="">
      <cdr:nvCxnSpPr>
        <cdr:cNvPr id="15" name="Straight Connector 14">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755986" y="2667550"/>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0.121</cdr:x>
      <cdr:y>0.54049</cdr:y>
    </cdr:from>
    <cdr:to>
      <cdr:x>0.17479</cdr:x>
      <cdr:y>0.61514</cdr:y>
    </cdr:to>
    <cdr:sp macro="" textlink="">
      <cdr:nvSpPr>
        <cdr:cNvPr id="18"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972010" y="2451526"/>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cdr:txBody>
    </cdr:sp>
  </cdr:relSizeAnchor>
  <cdr:relSizeAnchor xmlns:cdr="http://schemas.openxmlformats.org/drawingml/2006/chartDrawing">
    <cdr:from>
      <cdr:x>0.43285</cdr:x>
      <cdr:y>0.86147</cdr:y>
    </cdr:from>
    <cdr:to>
      <cdr:x>0.50082</cdr:x>
      <cdr:y>0.92932</cdr:y>
    </cdr:to>
    <cdr:sp macro="" textlink="">
      <cdr:nvSpPr>
        <cdr:cNvPr id="19" name="TextBox 17">
          <a:extLst xmlns:a="http://schemas.openxmlformats.org/drawingml/2006/main">
            <a:ext uri="{FF2B5EF4-FFF2-40B4-BE49-F238E27FC236}">
              <a16:creationId xmlns:a16="http://schemas.microsoft.com/office/drawing/2014/main" id="{9AB0F284-88D8-1044-B1ED-9FFB0331F4D3}"/>
            </a:ext>
          </a:extLst>
        </cdr:cNvPr>
        <cdr:cNvSpPr txBox="1"/>
      </cdr:nvSpPr>
      <cdr:spPr>
        <a:xfrm xmlns:a="http://schemas.openxmlformats.org/drawingml/2006/main">
          <a:off x="3477001"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5</a:t>
          </a:r>
          <a:r>
            <a:rPr lang="en-US" sz="1400" dirty="0">
              <a:solidFill>
                <a:schemeClr val="accent5"/>
              </a:solidFill>
              <a:latin typeface="Ubuntu Light" panose="020B0304030602030204" pitchFamily="34" charset="0"/>
            </a:rPr>
            <a:t>=1</a:t>
          </a:r>
        </a:p>
      </cdr:txBody>
    </cdr:sp>
  </cdr:relSizeAnchor>
  <cdr:relSizeAnchor xmlns:cdr="http://schemas.openxmlformats.org/drawingml/2006/chartDrawing">
    <cdr:from>
      <cdr:x>0.35945</cdr:x>
      <cdr:y>0.86147</cdr:y>
    </cdr:from>
    <cdr:to>
      <cdr:x>0.42742</cdr:x>
      <cdr:y>0.92932</cdr:y>
    </cdr:to>
    <cdr:sp macro="" textlink="">
      <cdr:nvSpPr>
        <cdr:cNvPr id="20" name="TextBox 17">
          <a:extLst xmlns:a="http://schemas.openxmlformats.org/drawingml/2006/main">
            <a:ext uri="{FF2B5EF4-FFF2-40B4-BE49-F238E27FC236}">
              <a16:creationId xmlns:a16="http://schemas.microsoft.com/office/drawing/2014/main" id="{204E5F68-A832-1D4C-90C5-95C03C30A8D5}"/>
            </a:ext>
          </a:extLst>
        </cdr:cNvPr>
        <cdr:cNvSpPr txBox="1"/>
      </cdr:nvSpPr>
      <cdr:spPr>
        <a:xfrm xmlns:a="http://schemas.openxmlformats.org/drawingml/2006/main">
          <a:off x="2887379"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4</a:t>
          </a:r>
          <a:r>
            <a:rPr lang="en-US" sz="1400" dirty="0">
              <a:solidFill>
                <a:schemeClr val="accent5"/>
              </a:solidFill>
              <a:latin typeface="Ubuntu Light" panose="020B0304030602030204" pitchFamily="34" charset="0"/>
            </a:rPr>
            <a:t>=0</a:t>
          </a:r>
        </a:p>
      </cdr:txBody>
    </cdr:sp>
  </cdr:relSizeAnchor>
  <cdr:relSizeAnchor xmlns:cdr="http://schemas.openxmlformats.org/drawingml/2006/chartDrawing">
    <cdr:from>
      <cdr:x>0.28605</cdr:x>
      <cdr:y>0.86147</cdr:y>
    </cdr:from>
    <cdr:to>
      <cdr:x>0.35402</cdr:x>
      <cdr:y>0.92932</cdr:y>
    </cdr:to>
    <cdr:sp macro="" textlink="">
      <cdr:nvSpPr>
        <cdr:cNvPr id="21" name="TextBox 17">
          <a:extLst xmlns:a="http://schemas.openxmlformats.org/drawingml/2006/main">
            <a:ext uri="{FF2B5EF4-FFF2-40B4-BE49-F238E27FC236}">
              <a16:creationId xmlns:a16="http://schemas.microsoft.com/office/drawing/2014/main" id="{204E5F68-A832-1D4C-90C5-95C03C30A8D5}"/>
            </a:ext>
          </a:extLst>
        </cdr:cNvPr>
        <cdr:cNvSpPr txBox="1"/>
      </cdr:nvSpPr>
      <cdr:spPr>
        <a:xfrm xmlns:a="http://schemas.openxmlformats.org/drawingml/2006/main">
          <a:off x="2297757"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3</a:t>
          </a:r>
          <a:r>
            <a:rPr lang="en-US" sz="1400" dirty="0">
              <a:solidFill>
                <a:schemeClr val="accent5"/>
              </a:solidFill>
              <a:latin typeface="Ubuntu Light" panose="020B0304030602030204" pitchFamily="34" charset="0"/>
            </a:rPr>
            <a:t>=1</a:t>
          </a:r>
        </a:p>
      </cdr:txBody>
    </cdr:sp>
  </cdr:relSizeAnchor>
  <cdr:relSizeAnchor xmlns:cdr="http://schemas.openxmlformats.org/drawingml/2006/chartDrawing">
    <cdr:from>
      <cdr:x>0.46432</cdr:x>
      <cdr:y>0.74319</cdr:y>
    </cdr:from>
    <cdr:to>
      <cdr:x>0.68257</cdr:x>
      <cdr:y>0.78446</cdr:y>
    </cdr:to>
    <cdr:sp macro="" textlink="">
      <cdr:nvSpPr>
        <cdr:cNvPr id="22" name="Right Brace 21">
          <a:extLst xmlns:a="http://schemas.openxmlformats.org/drawingml/2006/main">
            <a:ext uri="{FF2B5EF4-FFF2-40B4-BE49-F238E27FC236}">
              <a16:creationId xmlns:a16="http://schemas.microsoft.com/office/drawing/2014/main" id="{9F9644A1-8E3A-D746-8382-415FA7E67881}"/>
            </a:ext>
          </a:extLst>
        </cdr:cNvPr>
        <cdr:cNvSpPr/>
      </cdr:nvSpPr>
      <cdr:spPr>
        <a:xfrm xmlns:a="http://schemas.openxmlformats.org/drawingml/2006/main" rot="16200000" flipV="1">
          <a:off x="4512762" y="2587903"/>
          <a:ext cx="187200" cy="1753200"/>
        </a:xfrm>
        <a:prstGeom xmlns:a="http://schemas.openxmlformats.org/drawingml/2006/main" prst="rightBrace">
          <a:avLst>
            <a:gd name="adj1" fmla="val 8333"/>
            <a:gd name="adj2" fmla="val 52508"/>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0.57965</cdr:x>
      <cdr:y>0.86147</cdr:y>
    </cdr:from>
    <cdr:to>
      <cdr:x>0.64762</cdr:x>
      <cdr:y>0.92932</cdr:y>
    </cdr:to>
    <cdr:sp macro="" textlink="">
      <cdr:nvSpPr>
        <cdr:cNvPr id="23" name="TextBox 17">
          <a:extLst xmlns:a="http://schemas.openxmlformats.org/drawingml/2006/main">
            <a:ext uri="{FF2B5EF4-FFF2-40B4-BE49-F238E27FC236}">
              <a16:creationId xmlns:a16="http://schemas.microsoft.com/office/drawing/2014/main" id="{7F9B3A36-4C9F-3446-A187-62159307C599}"/>
            </a:ext>
          </a:extLst>
        </cdr:cNvPr>
        <cdr:cNvSpPr txBox="1"/>
      </cdr:nvSpPr>
      <cdr:spPr>
        <a:xfrm xmlns:a="http://schemas.openxmlformats.org/drawingml/2006/main">
          <a:off x="4656245"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4</a:t>
          </a:r>
          <a:r>
            <a:rPr lang="en-US" sz="1400" dirty="0">
              <a:solidFill>
                <a:schemeClr val="accent5"/>
              </a:solidFill>
              <a:latin typeface="Ubuntu Light" panose="020B0304030602030204" pitchFamily="34" charset="0"/>
            </a:rPr>
            <a:t>=0</a:t>
          </a:r>
        </a:p>
      </cdr:txBody>
    </cdr:sp>
  </cdr:relSizeAnchor>
  <cdr:relSizeAnchor xmlns:cdr="http://schemas.openxmlformats.org/drawingml/2006/chartDrawing">
    <cdr:from>
      <cdr:x>0.50625</cdr:x>
      <cdr:y>0.86147</cdr:y>
    </cdr:from>
    <cdr:to>
      <cdr:x>0.57422</cdr:x>
      <cdr:y>0.92932</cdr:y>
    </cdr:to>
    <cdr:sp macro="" textlink="">
      <cdr:nvSpPr>
        <cdr:cNvPr id="24" name="TextBox 17">
          <a:extLst xmlns:a="http://schemas.openxmlformats.org/drawingml/2006/main">
            <a:ext uri="{FF2B5EF4-FFF2-40B4-BE49-F238E27FC236}">
              <a16:creationId xmlns:a16="http://schemas.microsoft.com/office/drawing/2014/main" id="{7F9B3A36-4C9F-3446-A187-62159307C599}"/>
            </a:ext>
          </a:extLst>
        </cdr:cNvPr>
        <cdr:cNvSpPr txBox="1"/>
      </cdr:nvSpPr>
      <cdr:spPr>
        <a:xfrm xmlns:a="http://schemas.openxmlformats.org/drawingml/2006/main">
          <a:off x="4066623"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4</a:t>
          </a:r>
          <a:r>
            <a:rPr lang="en-US" sz="1400" dirty="0">
              <a:solidFill>
                <a:schemeClr val="accent5"/>
              </a:solidFill>
              <a:latin typeface="Ubuntu Light" panose="020B0304030602030204" pitchFamily="34" charset="0"/>
            </a:rPr>
            <a:t>=0</a:t>
          </a:r>
        </a:p>
      </cdr:txBody>
    </cdr:sp>
  </cdr:relSizeAnchor>
  <cdr:relSizeAnchor xmlns:cdr="http://schemas.openxmlformats.org/drawingml/2006/chartDrawing">
    <cdr:from>
      <cdr:x>0.65305</cdr:x>
      <cdr:y>0.86147</cdr:y>
    </cdr:from>
    <cdr:to>
      <cdr:x>0.72103</cdr:x>
      <cdr:y>0.92932</cdr:y>
    </cdr:to>
    <cdr:sp macro="" textlink="">
      <cdr:nvSpPr>
        <cdr:cNvPr id="25" name="TextBox 17">
          <a:extLst xmlns:a="http://schemas.openxmlformats.org/drawingml/2006/main">
            <a:ext uri="{FF2B5EF4-FFF2-40B4-BE49-F238E27FC236}">
              <a16:creationId xmlns:a16="http://schemas.microsoft.com/office/drawing/2014/main" id="{576D252F-EEA4-5B46-890A-43F6ED720A49}"/>
            </a:ext>
          </a:extLst>
        </cdr:cNvPr>
        <cdr:cNvSpPr txBox="1"/>
      </cdr:nvSpPr>
      <cdr:spPr>
        <a:xfrm xmlns:a="http://schemas.openxmlformats.org/drawingml/2006/main">
          <a:off x="5245869" y="3907355"/>
          <a:ext cx="54600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accent5"/>
              </a:solidFill>
              <a:latin typeface="Ubuntu Light" panose="020B0304030602030204" pitchFamily="34" charset="0"/>
            </a:rPr>
            <a:t>𝛿</a:t>
          </a:r>
          <a:r>
            <a:rPr lang="en-US" sz="1400" baseline="-25000" dirty="0">
              <a:solidFill>
                <a:schemeClr val="accent5"/>
              </a:solidFill>
              <a:latin typeface="Ubuntu Light" panose="020B0304030602030204" pitchFamily="34" charset="0"/>
            </a:rPr>
            <a:t>3</a:t>
          </a:r>
          <a:r>
            <a:rPr lang="en-US" sz="1400" dirty="0">
              <a:solidFill>
                <a:schemeClr val="accent5"/>
              </a:solidFill>
              <a:latin typeface="Ubuntu Light" panose="020B0304030602030204" pitchFamily="34" charset="0"/>
            </a:rPr>
            <a:t>=1</a:t>
          </a:r>
        </a:p>
      </cdr:txBody>
    </cdr:sp>
  </cdr:relSizeAnchor>
</c:userShapes>
</file>

<file path=ppt/drawings/drawing7.xml><?xml version="1.0" encoding="utf-8"?>
<c:userShapes xmlns:c="http://schemas.openxmlformats.org/drawingml/2006/chart">
  <cdr:relSizeAnchor xmlns:cdr="http://schemas.openxmlformats.org/drawingml/2006/chartDrawing">
    <cdr:from>
      <cdr:x>0.66782</cdr:x>
      <cdr:y>0.34614</cdr:y>
    </cdr:from>
    <cdr:to>
      <cdr:x>0.69471</cdr:x>
      <cdr:y>0.34614</cdr:y>
    </cdr:to>
    <cdr:cxnSp macro="">
      <cdr:nvCxnSpPr>
        <cdr:cNvPr id="16" name="Straight Connector 15">
          <a:extLst xmlns:a="http://schemas.openxmlformats.org/drawingml/2006/main">
            <a:ext uri="{FF2B5EF4-FFF2-40B4-BE49-F238E27FC236}">
              <a16:creationId xmlns:a16="http://schemas.microsoft.com/office/drawing/2014/main" id="{07835634-1B28-AE44-9247-83674794B5D7}"/>
            </a:ext>
          </a:extLst>
        </cdr:cNvPr>
        <cdr:cNvCxnSpPr/>
      </cdr:nvCxnSpPr>
      <cdr:spPr>
        <a:xfrm xmlns:a="http://schemas.openxmlformats.org/drawingml/2006/main">
          <a:off x="5364498" y="1569995"/>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0.69471</cdr:x>
      <cdr:y>0.29851</cdr:y>
    </cdr:from>
    <cdr:to>
      <cdr:x>0.7485</cdr:x>
      <cdr:y>0.37316</cdr:y>
    </cdr:to>
    <cdr:sp macro="" textlink="">
      <cdr:nvSpPr>
        <cdr:cNvPr id="17" name="TextBox 12">
          <a:extLst xmlns:a="http://schemas.openxmlformats.org/drawingml/2006/main">
            <a:ext uri="{FF2B5EF4-FFF2-40B4-BE49-F238E27FC236}">
              <a16:creationId xmlns:a16="http://schemas.microsoft.com/office/drawing/2014/main" id="{5A299433-6888-9841-AF07-247BDD7B8B02}"/>
            </a:ext>
          </a:extLst>
        </cdr:cNvPr>
        <cdr:cNvSpPr txBox="1"/>
      </cdr:nvSpPr>
      <cdr:spPr>
        <a:xfrm xmlns:a="http://schemas.openxmlformats.org/drawingml/2006/main">
          <a:off x="5580522" y="1353971"/>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cdr:txBody>
    </cdr:sp>
  </cdr:relSizeAnchor>
  <cdr:relSizeAnchor xmlns:cdr="http://schemas.openxmlformats.org/drawingml/2006/chartDrawing">
    <cdr:from>
      <cdr:x>0.88572</cdr:x>
      <cdr:y>0.78593</cdr:y>
    </cdr:from>
    <cdr:to>
      <cdr:x>0.91262</cdr:x>
      <cdr:y>0.78593</cdr:y>
    </cdr:to>
    <cdr:cxnSp macro="">
      <cdr:nvCxnSpPr>
        <cdr:cNvPr id="30" name="Straight Connector 29">
          <a:extLst xmlns:a="http://schemas.openxmlformats.org/drawingml/2006/main">
            <a:ext uri="{FF2B5EF4-FFF2-40B4-BE49-F238E27FC236}">
              <a16:creationId xmlns:a16="http://schemas.microsoft.com/office/drawing/2014/main" id="{03183419-E998-6A4C-BFAC-783E42F3FBA3}"/>
            </a:ext>
          </a:extLst>
        </cdr:cNvPr>
        <cdr:cNvCxnSpPr/>
      </cdr:nvCxnSpPr>
      <cdr:spPr>
        <a:xfrm xmlns:a="http://schemas.openxmlformats.org/drawingml/2006/main">
          <a:off x="7114859" y="3564733"/>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0.66782</cdr:x>
      <cdr:y>0.63191</cdr:y>
    </cdr:from>
    <cdr:to>
      <cdr:x>0.69471</cdr:x>
      <cdr:y>0.63191</cdr:y>
    </cdr:to>
    <cdr:cxnSp macro="">
      <cdr:nvCxnSpPr>
        <cdr:cNvPr id="10" name="Straight Connector 9">
          <a:extLst xmlns:a="http://schemas.openxmlformats.org/drawingml/2006/main">
            <a:ext uri="{FF2B5EF4-FFF2-40B4-BE49-F238E27FC236}">
              <a16:creationId xmlns:a16="http://schemas.microsoft.com/office/drawing/2014/main" id="{81FC0F0F-F277-424A-A4A7-4BFCC55C0CBB}"/>
            </a:ext>
          </a:extLst>
        </cdr:cNvPr>
        <cdr:cNvCxnSpPr/>
      </cdr:nvCxnSpPr>
      <cdr:spPr>
        <a:xfrm xmlns:a="http://schemas.openxmlformats.org/drawingml/2006/main">
          <a:off x="5364498" y="286613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0.45268</cdr:x>
      <cdr:y>0.25453</cdr:y>
    </cdr:from>
    <cdr:to>
      <cdr:x>0.47957</cdr:x>
      <cdr:y>0.25453</cdr:y>
    </cdr:to>
    <cdr:cxnSp macro="">
      <cdr:nvCxnSpPr>
        <cdr:cNvPr id="11" name="Straight Connector 10">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3636306" y="1154489"/>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0.47957</cdr:x>
      <cdr:y>0.20691</cdr:y>
    </cdr:from>
    <cdr:to>
      <cdr:x>0.53336</cdr:x>
      <cdr:y>0.28155</cdr:y>
    </cdr:to>
    <cdr:sp macro="" textlink="">
      <cdr:nvSpPr>
        <cdr:cNvPr id="12"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3852330" y="938465"/>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cdr:txBody>
    </cdr:sp>
  </cdr:relSizeAnchor>
  <cdr:relSizeAnchor xmlns:cdr="http://schemas.openxmlformats.org/drawingml/2006/chartDrawing">
    <cdr:from>
      <cdr:x>0.09411</cdr:x>
      <cdr:y>0.58812</cdr:y>
    </cdr:from>
    <cdr:to>
      <cdr:x>0.121</cdr:x>
      <cdr:y>0.58812</cdr:y>
    </cdr:to>
    <cdr:cxnSp macro="">
      <cdr:nvCxnSpPr>
        <cdr:cNvPr id="15" name="Straight Connector 14">
          <a:extLst xmlns:a="http://schemas.openxmlformats.org/drawingml/2006/main">
            <a:ext uri="{FF2B5EF4-FFF2-40B4-BE49-F238E27FC236}">
              <a16:creationId xmlns:a16="http://schemas.microsoft.com/office/drawing/2014/main" id="{EF216474-46AF-924C-96EF-8D14017EA877}"/>
            </a:ext>
          </a:extLst>
        </cdr:cNvPr>
        <cdr:cNvCxnSpPr/>
      </cdr:nvCxnSpPr>
      <cdr:spPr>
        <a:xfrm xmlns:a="http://schemas.openxmlformats.org/drawingml/2006/main">
          <a:off x="755986" y="2667550"/>
          <a:ext cx="216024" cy="0"/>
        </a:xfrm>
        <a:prstGeom xmlns:a="http://schemas.openxmlformats.org/drawingml/2006/main" prst="line">
          <a:avLst/>
        </a:prstGeom>
        <a:ln xmlns:a="http://schemas.openxmlformats.org/drawingml/2006/main">
          <a:solidFill>
            <a:schemeClr val="accent5"/>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0.121</cdr:x>
      <cdr:y>0.54049</cdr:y>
    </cdr:from>
    <cdr:to>
      <cdr:x>0.17479</cdr:x>
      <cdr:y>0.61514</cdr:y>
    </cdr:to>
    <cdr:sp macro="" textlink="">
      <cdr:nvSpPr>
        <cdr:cNvPr id="18" name="TextBox 12">
          <a:extLst xmlns:a="http://schemas.openxmlformats.org/drawingml/2006/main">
            <a:ext uri="{FF2B5EF4-FFF2-40B4-BE49-F238E27FC236}">
              <a16:creationId xmlns:a16="http://schemas.microsoft.com/office/drawing/2014/main" id="{6CA03EE5-A60C-DD40-B865-45CF48BB5FA6}"/>
            </a:ext>
          </a:extLst>
        </cdr:cNvPr>
        <cdr:cNvSpPr txBox="1"/>
      </cdr:nvSpPr>
      <cdr:spPr>
        <a:xfrm xmlns:a="http://schemas.openxmlformats.org/drawingml/2006/main">
          <a:off x="972010" y="2451526"/>
          <a:ext cx="43204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50A65C-F514-E04B-A00D-00855BCE549C}" type="datetimeFigureOut">
              <a:rPr lang="en-US" smtClean="0"/>
              <a:pPr/>
              <a:t>8/19/19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5980BC-A08B-7042-9E8A-6AD82636A2B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23A6A-8E54-D245-B89D-80427EA6A61F}" type="datetimeFigureOut">
              <a:rPr lang="en-US" smtClean="0"/>
              <a:pPr/>
              <a:t>8/19/19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CFB2A-16FC-404C-A508-B634FD64C9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5</a:t>
            </a:fld>
            <a:endParaRPr lang="en-US"/>
          </a:p>
        </p:txBody>
      </p:sp>
    </p:spTree>
    <p:extLst>
      <p:ext uri="{BB962C8B-B14F-4D97-AF65-F5344CB8AC3E}">
        <p14:creationId xmlns:p14="http://schemas.microsoft.com/office/powerpoint/2010/main" val="419910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18</a:t>
            </a:fld>
            <a:endParaRPr lang="en-US"/>
          </a:p>
        </p:txBody>
      </p:sp>
    </p:spTree>
    <p:extLst>
      <p:ext uri="{BB962C8B-B14F-4D97-AF65-F5344CB8AC3E}">
        <p14:creationId xmlns:p14="http://schemas.microsoft.com/office/powerpoint/2010/main" val="118735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19</a:t>
            </a:fld>
            <a:endParaRPr lang="en-US"/>
          </a:p>
        </p:txBody>
      </p:sp>
    </p:spTree>
    <p:extLst>
      <p:ext uri="{BB962C8B-B14F-4D97-AF65-F5344CB8AC3E}">
        <p14:creationId xmlns:p14="http://schemas.microsoft.com/office/powerpoint/2010/main" val="84748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20</a:t>
            </a:fld>
            <a:endParaRPr lang="en-US"/>
          </a:p>
        </p:txBody>
      </p:sp>
    </p:spTree>
    <p:extLst>
      <p:ext uri="{BB962C8B-B14F-4D97-AF65-F5344CB8AC3E}">
        <p14:creationId xmlns:p14="http://schemas.microsoft.com/office/powerpoint/2010/main" val="45906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21</a:t>
            </a:fld>
            <a:endParaRPr lang="en-US"/>
          </a:p>
        </p:txBody>
      </p:sp>
    </p:spTree>
    <p:extLst>
      <p:ext uri="{BB962C8B-B14F-4D97-AF65-F5344CB8AC3E}">
        <p14:creationId xmlns:p14="http://schemas.microsoft.com/office/powerpoint/2010/main" val="304240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22</a:t>
            </a:fld>
            <a:endParaRPr lang="en-US"/>
          </a:p>
        </p:txBody>
      </p:sp>
    </p:spTree>
    <p:extLst>
      <p:ext uri="{BB962C8B-B14F-4D97-AF65-F5344CB8AC3E}">
        <p14:creationId xmlns:p14="http://schemas.microsoft.com/office/powerpoint/2010/main" val="58364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23</a:t>
            </a:fld>
            <a:endParaRPr lang="en-US"/>
          </a:p>
        </p:txBody>
      </p:sp>
    </p:spTree>
    <p:extLst>
      <p:ext uri="{BB962C8B-B14F-4D97-AF65-F5344CB8AC3E}">
        <p14:creationId xmlns:p14="http://schemas.microsoft.com/office/powerpoint/2010/main" val="2864794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24</a:t>
            </a:fld>
            <a:endParaRPr lang="en-US"/>
          </a:p>
        </p:txBody>
      </p:sp>
    </p:spTree>
    <p:extLst>
      <p:ext uri="{BB962C8B-B14F-4D97-AF65-F5344CB8AC3E}">
        <p14:creationId xmlns:p14="http://schemas.microsoft.com/office/powerpoint/2010/main" val="2895135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25</a:t>
            </a:fld>
            <a:endParaRPr lang="en-US"/>
          </a:p>
        </p:txBody>
      </p:sp>
    </p:spTree>
    <p:extLst>
      <p:ext uri="{BB962C8B-B14F-4D97-AF65-F5344CB8AC3E}">
        <p14:creationId xmlns:p14="http://schemas.microsoft.com/office/powerpoint/2010/main" val="30424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26</a:t>
            </a:fld>
            <a:endParaRPr lang="en-US"/>
          </a:p>
        </p:txBody>
      </p:sp>
    </p:spTree>
    <p:extLst>
      <p:ext uri="{BB962C8B-B14F-4D97-AF65-F5344CB8AC3E}">
        <p14:creationId xmlns:p14="http://schemas.microsoft.com/office/powerpoint/2010/main" val="299754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27</a:t>
            </a:fld>
            <a:endParaRPr lang="en-US"/>
          </a:p>
        </p:txBody>
      </p:sp>
    </p:spTree>
    <p:extLst>
      <p:ext uri="{BB962C8B-B14F-4D97-AF65-F5344CB8AC3E}">
        <p14:creationId xmlns:p14="http://schemas.microsoft.com/office/powerpoint/2010/main" val="166172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6</a:t>
            </a:fld>
            <a:endParaRPr lang="en-US"/>
          </a:p>
        </p:txBody>
      </p:sp>
    </p:spTree>
    <p:extLst>
      <p:ext uri="{BB962C8B-B14F-4D97-AF65-F5344CB8AC3E}">
        <p14:creationId xmlns:p14="http://schemas.microsoft.com/office/powerpoint/2010/main" val="238840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28</a:t>
            </a:fld>
            <a:endParaRPr lang="en-US"/>
          </a:p>
        </p:txBody>
      </p:sp>
    </p:spTree>
    <p:extLst>
      <p:ext uri="{BB962C8B-B14F-4D97-AF65-F5344CB8AC3E}">
        <p14:creationId xmlns:p14="http://schemas.microsoft.com/office/powerpoint/2010/main" val="399933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30</a:t>
            </a:fld>
            <a:endParaRPr lang="en-US"/>
          </a:p>
        </p:txBody>
      </p:sp>
    </p:spTree>
    <p:extLst>
      <p:ext uri="{BB962C8B-B14F-4D97-AF65-F5344CB8AC3E}">
        <p14:creationId xmlns:p14="http://schemas.microsoft.com/office/powerpoint/2010/main" val="90408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31</a:t>
            </a:fld>
            <a:endParaRPr lang="en-US"/>
          </a:p>
        </p:txBody>
      </p:sp>
    </p:spTree>
    <p:extLst>
      <p:ext uri="{BB962C8B-B14F-4D97-AF65-F5344CB8AC3E}">
        <p14:creationId xmlns:p14="http://schemas.microsoft.com/office/powerpoint/2010/main" val="316034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32</a:t>
            </a:fld>
            <a:endParaRPr lang="en-US"/>
          </a:p>
        </p:txBody>
      </p:sp>
    </p:spTree>
    <p:extLst>
      <p:ext uri="{BB962C8B-B14F-4D97-AF65-F5344CB8AC3E}">
        <p14:creationId xmlns:p14="http://schemas.microsoft.com/office/powerpoint/2010/main" val="463799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33</a:t>
            </a:fld>
            <a:endParaRPr lang="en-US"/>
          </a:p>
        </p:txBody>
      </p:sp>
    </p:spTree>
    <p:extLst>
      <p:ext uri="{BB962C8B-B14F-4D97-AF65-F5344CB8AC3E}">
        <p14:creationId xmlns:p14="http://schemas.microsoft.com/office/powerpoint/2010/main" val="257629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34</a:t>
            </a:fld>
            <a:endParaRPr lang="en-US"/>
          </a:p>
        </p:txBody>
      </p:sp>
    </p:spTree>
    <p:extLst>
      <p:ext uri="{BB962C8B-B14F-4D97-AF65-F5344CB8AC3E}">
        <p14:creationId xmlns:p14="http://schemas.microsoft.com/office/powerpoint/2010/main" val="61571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35</a:t>
            </a:fld>
            <a:endParaRPr lang="en-US"/>
          </a:p>
        </p:txBody>
      </p:sp>
    </p:spTree>
    <p:extLst>
      <p:ext uri="{BB962C8B-B14F-4D97-AF65-F5344CB8AC3E}">
        <p14:creationId xmlns:p14="http://schemas.microsoft.com/office/powerpoint/2010/main" val="259828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36</a:t>
            </a:fld>
            <a:endParaRPr lang="en-US"/>
          </a:p>
        </p:txBody>
      </p:sp>
    </p:spTree>
    <p:extLst>
      <p:ext uri="{BB962C8B-B14F-4D97-AF65-F5344CB8AC3E}">
        <p14:creationId xmlns:p14="http://schemas.microsoft.com/office/powerpoint/2010/main" val="44734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37</a:t>
            </a:fld>
            <a:endParaRPr lang="en-US"/>
          </a:p>
        </p:txBody>
      </p:sp>
    </p:spTree>
    <p:extLst>
      <p:ext uri="{BB962C8B-B14F-4D97-AF65-F5344CB8AC3E}">
        <p14:creationId xmlns:p14="http://schemas.microsoft.com/office/powerpoint/2010/main" val="4269275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39</a:t>
            </a:fld>
            <a:endParaRPr lang="en-US"/>
          </a:p>
        </p:txBody>
      </p:sp>
    </p:spTree>
    <p:extLst>
      <p:ext uri="{BB962C8B-B14F-4D97-AF65-F5344CB8AC3E}">
        <p14:creationId xmlns:p14="http://schemas.microsoft.com/office/powerpoint/2010/main" val="107531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10</a:t>
            </a:fld>
            <a:endParaRPr lang="en-US"/>
          </a:p>
        </p:txBody>
      </p:sp>
    </p:spTree>
    <p:extLst>
      <p:ext uri="{BB962C8B-B14F-4D97-AF65-F5344CB8AC3E}">
        <p14:creationId xmlns:p14="http://schemas.microsoft.com/office/powerpoint/2010/main" val="3590852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40</a:t>
            </a:fld>
            <a:endParaRPr lang="en-US"/>
          </a:p>
        </p:txBody>
      </p:sp>
    </p:spTree>
    <p:extLst>
      <p:ext uri="{BB962C8B-B14F-4D97-AF65-F5344CB8AC3E}">
        <p14:creationId xmlns:p14="http://schemas.microsoft.com/office/powerpoint/2010/main" val="966553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41</a:t>
            </a:fld>
            <a:endParaRPr lang="en-US"/>
          </a:p>
        </p:txBody>
      </p:sp>
    </p:spTree>
    <p:extLst>
      <p:ext uri="{BB962C8B-B14F-4D97-AF65-F5344CB8AC3E}">
        <p14:creationId xmlns:p14="http://schemas.microsoft.com/office/powerpoint/2010/main" val="792853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42</a:t>
            </a:fld>
            <a:endParaRPr lang="en-US"/>
          </a:p>
        </p:txBody>
      </p:sp>
    </p:spTree>
    <p:extLst>
      <p:ext uri="{BB962C8B-B14F-4D97-AF65-F5344CB8AC3E}">
        <p14:creationId xmlns:p14="http://schemas.microsoft.com/office/powerpoint/2010/main" val="469487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IE" sz="1200" b="0" i="1" smtClean="0">
                              <a:latin typeface="Cambria Math" panose="02040503050406030204" pitchFamily="18" charset="0"/>
                            </a:rPr>
                            <m:t>𝑀</m:t>
                          </m:r>
                          <m:r>
                            <a:rPr lang="en-IE" sz="1200" i="1">
                              <a:latin typeface="Cambria Math" panose="02040503050406030204" pitchFamily="18" charset="0"/>
                            </a:rPr>
                            <m:t>𝐶</m:t>
                          </m:r>
                        </m:e>
                        <m:sub>
                          <m:r>
                            <a:rPr lang="en-IE" sz="1200" i="1">
                              <a:latin typeface="Cambria Math" panose="02040503050406030204" pitchFamily="18" charset="0"/>
                            </a:rPr>
                            <m:t>𝑡</m:t>
                          </m:r>
                        </m:sub>
                      </m:sSub>
                      <m:d>
                        <m:dPr>
                          <m:ctrlPr>
                            <a:rPr lang="en-IE" sz="1200" i="1">
                              <a:latin typeface="Cambria Math" panose="02040503050406030204" pitchFamily="18" charset="0"/>
                            </a:rPr>
                          </m:ctrlPr>
                        </m:dPr>
                        <m:e>
                          <m:sSub>
                            <m:sSubPr>
                              <m:ctrlPr>
                                <a:rPr lang="en-IE" sz="1200" i="1">
                                  <a:latin typeface="Cambria Math" panose="02040503050406030204" pitchFamily="18" charset="0"/>
                                </a:rPr>
                              </m:ctrlPr>
                            </m:sSubPr>
                            <m:e>
                              <m:r>
                                <a:rPr lang="en-IE" sz="1200" i="1">
                                  <a:latin typeface="Cambria Math" panose="02040503050406030204" pitchFamily="18" charset="0"/>
                                </a:rPr>
                                <m:t>𝐼</m:t>
                              </m:r>
                            </m:e>
                            <m:sub>
                              <m:r>
                                <a:rPr lang="en-IE" sz="1200" i="1">
                                  <a:latin typeface="Cambria Math" panose="02040503050406030204" pitchFamily="18" charset="0"/>
                                </a:rPr>
                                <m:t>𝑡</m:t>
                              </m:r>
                            </m:sub>
                          </m:sSub>
                        </m:e>
                      </m:d>
                    </m:oMath>
                  </m:oMathPara>
                </a14:m>
                <a:endParaRPr lang="en-US" dirty="0"/>
              </a:p>
            </p:txBody>
          </p:sp>
        </mc:Choice>
        <mc:Fallback xmlns="">
          <p:sp>
            <p:nvSpPr>
              <p:cNvPr id="3" name="Notes Placeholder 2"/>
              <p:cNvSpPr>
                <a:spLocks noGrp="1"/>
              </p:cNvSpPr>
              <p:nvPr>
                <p:ph type="body" idx="1"/>
              </p:nvPr>
            </p:nvSpPr>
            <p:spPr/>
            <p:txBody>
              <a:bodyPr/>
              <a:lstStyle/>
              <a:p>
                <a:r>
                  <a:rPr lang="en-US" sz="1200" i="0">
                    <a:latin typeface="Cambria Math" panose="02040503050406030204" pitchFamily="18" charset="0"/>
                  </a:rPr>
                  <a:t>〖</a:t>
                </a:r>
                <a:r>
                  <a:rPr lang="en-IE" sz="1200" b="0" i="0">
                    <a:latin typeface="Cambria Math" panose="02040503050406030204" pitchFamily="18" charset="0"/>
                  </a:rPr>
                  <a:t>𝑀</a:t>
                </a:r>
                <a:r>
                  <a:rPr lang="en-IE" sz="1200" i="0">
                    <a:latin typeface="Cambria Math" panose="02040503050406030204" pitchFamily="18" charset="0"/>
                  </a:rPr>
                  <a:t>𝐶</a:t>
                </a:r>
                <a:r>
                  <a:rPr lang="en-US" sz="1200" i="0">
                    <a:latin typeface="Cambria Math" panose="02040503050406030204" pitchFamily="18" charset="0"/>
                  </a:rPr>
                  <a:t>〗_</a:t>
                </a:r>
                <a:r>
                  <a:rPr lang="en-IE" sz="1200" i="0">
                    <a:latin typeface="Cambria Math" panose="02040503050406030204" pitchFamily="18" charset="0"/>
                  </a:rPr>
                  <a:t>𝑡 (𝐼_𝑡 )</a:t>
                </a:r>
                <a:endParaRPr lang="en-US" dirty="0"/>
              </a:p>
            </p:txBody>
          </p:sp>
        </mc:Fallback>
      </mc:AlternateContent>
      <p:sp>
        <p:nvSpPr>
          <p:cNvPr id="4" name="Slide Number Placeholder 3"/>
          <p:cNvSpPr>
            <a:spLocks noGrp="1"/>
          </p:cNvSpPr>
          <p:nvPr>
            <p:ph type="sldNum" sz="quarter" idx="5"/>
          </p:nvPr>
        </p:nvSpPr>
        <p:spPr/>
        <p:txBody>
          <a:bodyPr/>
          <a:lstStyle/>
          <a:p>
            <a:fld id="{0AACFB2A-16FC-404C-A508-B634FD64C9A9}" type="slidenum">
              <a:rPr lang="en-US" smtClean="0"/>
              <a:pPr/>
              <a:t>43</a:t>
            </a:fld>
            <a:endParaRPr lang="en-US"/>
          </a:p>
        </p:txBody>
      </p:sp>
    </p:spTree>
    <p:extLst>
      <p:ext uri="{BB962C8B-B14F-4D97-AF65-F5344CB8AC3E}">
        <p14:creationId xmlns:p14="http://schemas.microsoft.com/office/powerpoint/2010/main" val="565915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44</a:t>
            </a:fld>
            <a:endParaRPr lang="en-US"/>
          </a:p>
        </p:txBody>
      </p:sp>
    </p:spTree>
    <p:extLst>
      <p:ext uri="{BB962C8B-B14F-4D97-AF65-F5344CB8AC3E}">
        <p14:creationId xmlns:p14="http://schemas.microsoft.com/office/powerpoint/2010/main" val="3122073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45</a:t>
            </a:fld>
            <a:endParaRPr lang="en-US"/>
          </a:p>
        </p:txBody>
      </p:sp>
    </p:spTree>
    <p:extLst>
      <p:ext uri="{BB962C8B-B14F-4D97-AF65-F5344CB8AC3E}">
        <p14:creationId xmlns:p14="http://schemas.microsoft.com/office/powerpoint/2010/main" val="1173016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47</a:t>
            </a:fld>
            <a:endParaRPr lang="en-US"/>
          </a:p>
        </p:txBody>
      </p:sp>
    </p:spTree>
    <p:extLst>
      <p:ext uri="{BB962C8B-B14F-4D97-AF65-F5344CB8AC3E}">
        <p14:creationId xmlns:p14="http://schemas.microsoft.com/office/powerpoint/2010/main" val="966530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48</a:t>
            </a:fld>
            <a:endParaRPr lang="en-US"/>
          </a:p>
        </p:txBody>
      </p:sp>
    </p:spTree>
    <p:extLst>
      <p:ext uri="{BB962C8B-B14F-4D97-AF65-F5344CB8AC3E}">
        <p14:creationId xmlns:p14="http://schemas.microsoft.com/office/powerpoint/2010/main" val="1290757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49</a:t>
            </a:fld>
            <a:endParaRPr lang="en-US"/>
          </a:p>
        </p:txBody>
      </p:sp>
    </p:spTree>
    <p:extLst>
      <p:ext uri="{BB962C8B-B14F-4D97-AF65-F5344CB8AC3E}">
        <p14:creationId xmlns:p14="http://schemas.microsoft.com/office/powerpoint/2010/main" val="205143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IE" sz="1200" b="0" i="1" smtClean="0">
                              <a:latin typeface="Cambria Math" panose="02040503050406030204" pitchFamily="18" charset="0"/>
                            </a:rPr>
                            <m:t>𝑀</m:t>
                          </m:r>
                          <m:r>
                            <a:rPr lang="en-IE" sz="1200" i="1">
                              <a:latin typeface="Cambria Math" panose="02040503050406030204" pitchFamily="18" charset="0"/>
                            </a:rPr>
                            <m:t>𝐶</m:t>
                          </m:r>
                        </m:e>
                        <m:sub>
                          <m:r>
                            <a:rPr lang="en-IE" sz="1200" i="1">
                              <a:latin typeface="Cambria Math" panose="02040503050406030204" pitchFamily="18" charset="0"/>
                            </a:rPr>
                            <m:t>𝑡</m:t>
                          </m:r>
                        </m:sub>
                      </m:sSub>
                      <m:d>
                        <m:dPr>
                          <m:ctrlPr>
                            <a:rPr lang="en-IE" sz="1200" i="1">
                              <a:latin typeface="Cambria Math" panose="02040503050406030204" pitchFamily="18" charset="0"/>
                            </a:rPr>
                          </m:ctrlPr>
                        </m:dPr>
                        <m:e>
                          <m:sSub>
                            <m:sSubPr>
                              <m:ctrlPr>
                                <a:rPr lang="en-IE" sz="1200" i="1">
                                  <a:latin typeface="Cambria Math" panose="02040503050406030204" pitchFamily="18" charset="0"/>
                                </a:rPr>
                              </m:ctrlPr>
                            </m:sSubPr>
                            <m:e>
                              <m:r>
                                <a:rPr lang="en-IE" sz="1200" i="1">
                                  <a:latin typeface="Cambria Math" panose="02040503050406030204" pitchFamily="18" charset="0"/>
                                </a:rPr>
                                <m:t>𝐼</m:t>
                              </m:r>
                            </m:e>
                            <m:sub>
                              <m:r>
                                <a:rPr lang="en-IE" sz="1200" i="1">
                                  <a:latin typeface="Cambria Math" panose="02040503050406030204" pitchFamily="18" charset="0"/>
                                </a:rPr>
                                <m:t>𝑡</m:t>
                              </m:r>
                            </m:sub>
                          </m:sSub>
                        </m:e>
                      </m:d>
                    </m:oMath>
                  </m:oMathPara>
                </a14:m>
                <a:endParaRPr lang="en-US" dirty="0"/>
              </a:p>
            </p:txBody>
          </p:sp>
        </mc:Choice>
        <mc:Fallback xmlns="">
          <p:sp>
            <p:nvSpPr>
              <p:cNvPr id="3" name="Notes Placeholder 2"/>
              <p:cNvSpPr>
                <a:spLocks noGrp="1"/>
              </p:cNvSpPr>
              <p:nvPr>
                <p:ph type="body" idx="1"/>
              </p:nvPr>
            </p:nvSpPr>
            <p:spPr/>
            <p:txBody>
              <a:bodyPr/>
              <a:lstStyle/>
              <a:p>
                <a:r>
                  <a:rPr lang="en-US" sz="1200" i="0">
                    <a:latin typeface="Cambria Math" panose="02040503050406030204" pitchFamily="18" charset="0"/>
                  </a:rPr>
                  <a:t>〖</a:t>
                </a:r>
                <a:r>
                  <a:rPr lang="en-IE" sz="1200" b="0" i="0">
                    <a:latin typeface="Cambria Math" panose="02040503050406030204" pitchFamily="18" charset="0"/>
                  </a:rPr>
                  <a:t>𝑀</a:t>
                </a:r>
                <a:r>
                  <a:rPr lang="en-IE" sz="1200" i="0">
                    <a:latin typeface="Cambria Math" panose="02040503050406030204" pitchFamily="18" charset="0"/>
                  </a:rPr>
                  <a:t>𝐶</a:t>
                </a:r>
                <a:r>
                  <a:rPr lang="en-US" sz="1200" i="0">
                    <a:latin typeface="Cambria Math" panose="02040503050406030204" pitchFamily="18" charset="0"/>
                  </a:rPr>
                  <a:t>〗_</a:t>
                </a:r>
                <a:r>
                  <a:rPr lang="en-IE" sz="1200" i="0">
                    <a:latin typeface="Cambria Math" panose="02040503050406030204" pitchFamily="18" charset="0"/>
                  </a:rPr>
                  <a:t>𝑡 (𝐼_𝑡 )</a:t>
                </a:r>
                <a:endParaRPr lang="en-US" dirty="0"/>
              </a:p>
            </p:txBody>
          </p:sp>
        </mc:Fallback>
      </mc:AlternateContent>
      <p:sp>
        <p:nvSpPr>
          <p:cNvPr id="4" name="Slide Number Placeholder 3"/>
          <p:cNvSpPr>
            <a:spLocks noGrp="1"/>
          </p:cNvSpPr>
          <p:nvPr>
            <p:ph type="sldNum" sz="quarter" idx="5"/>
          </p:nvPr>
        </p:nvSpPr>
        <p:spPr/>
        <p:txBody>
          <a:bodyPr/>
          <a:lstStyle/>
          <a:p>
            <a:fld id="{0AACFB2A-16FC-404C-A508-B634FD64C9A9}" type="slidenum">
              <a:rPr lang="en-US" smtClean="0"/>
              <a:pPr/>
              <a:t>51</a:t>
            </a:fld>
            <a:endParaRPr lang="en-US"/>
          </a:p>
        </p:txBody>
      </p:sp>
    </p:spTree>
    <p:extLst>
      <p:ext uri="{BB962C8B-B14F-4D97-AF65-F5344CB8AC3E}">
        <p14:creationId xmlns:p14="http://schemas.microsoft.com/office/powerpoint/2010/main" val="369242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12</a:t>
            </a:fld>
            <a:endParaRPr lang="en-US"/>
          </a:p>
        </p:txBody>
      </p:sp>
    </p:spTree>
    <p:extLst>
      <p:ext uri="{BB962C8B-B14F-4D97-AF65-F5344CB8AC3E}">
        <p14:creationId xmlns:p14="http://schemas.microsoft.com/office/powerpoint/2010/main" val="1062769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FB2A-16FC-404C-A508-B634FD64C9A9}" type="slidenum">
              <a:rPr lang="en-US" smtClean="0"/>
              <a:pPr/>
              <a:t>52</a:t>
            </a:fld>
            <a:endParaRPr lang="en-US"/>
          </a:p>
        </p:txBody>
      </p:sp>
    </p:spTree>
    <p:extLst>
      <p:ext uri="{BB962C8B-B14F-4D97-AF65-F5344CB8AC3E}">
        <p14:creationId xmlns:p14="http://schemas.microsoft.com/office/powerpoint/2010/main" val="33354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13</a:t>
            </a:fld>
            <a:endParaRPr lang="en-US"/>
          </a:p>
        </p:txBody>
      </p:sp>
    </p:spTree>
    <p:extLst>
      <p:ext uri="{BB962C8B-B14F-4D97-AF65-F5344CB8AC3E}">
        <p14:creationId xmlns:p14="http://schemas.microsoft.com/office/powerpoint/2010/main" val="156348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14</a:t>
            </a:fld>
            <a:endParaRPr lang="en-US"/>
          </a:p>
        </p:txBody>
      </p:sp>
    </p:spTree>
    <p:extLst>
      <p:ext uri="{BB962C8B-B14F-4D97-AF65-F5344CB8AC3E}">
        <p14:creationId xmlns:p14="http://schemas.microsoft.com/office/powerpoint/2010/main" val="313404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15</a:t>
            </a:fld>
            <a:endParaRPr lang="en-US"/>
          </a:p>
        </p:txBody>
      </p:sp>
    </p:spTree>
    <p:extLst>
      <p:ext uri="{BB962C8B-B14F-4D97-AF65-F5344CB8AC3E}">
        <p14:creationId xmlns:p14="http://schemas.microsoft.com/office/powerpoint/2010/main" val="139875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16</a:t>
            </a:fld>
            <a:endParaRPr lang="en-US"/>
          </a:p>
        </p:txBody>
      </p:sp>
    </p:spTree>
    <p:extLst>
      <p:ext uri="{BB962C8B-B14F-4D97-AF65-F5344CB8AC3E}">
        <p14:creationId xmlns:p14="http://schemas.microsoft.com/office/powerpoint/2010/main" val="305998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CFB2A-16FC-404C-A508-B634FD64C9A9}" type="slidenum">
              <a:rPr lang="en-US" smtClean="0"/>
              <a:pPr/>
              <a:t>17</a:t>
            </a:fld>
            <a:endParaRPr lang="en-US"/>
          </a:p>
        </p:txBody>
      </p:sp>
    </p:spTree>
    <p:extLst>
      <p:ext uri="{BB962C8B-B14F-4D97-AF65-F5344CB8AC3E}">
        <p14:creationId xmlns:p14="http://schemas.microsoft.com/office/powerpoint/2010/main" val="2267913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5444" y="2204864"/>
            <a:ext cx="8109756" cy="792088"/>
          </a:xfrm>
        </p:spPr>
        <p:txBody>
          <a:bodyPr anchor="t" anchorCtr="0">
            <a:noAutofit/>
          </a:bodyPr>
          <a:lstStyle>
            <a:lvl1pPr>
              <a:defRPr sz="3600" baseline="0">
                <a:solidFill>
                  <a:srgbClr val="7F8A9A"/>
                </a:solidFill>
              </a:defRPr>
            </a:lvl1pPr>
          </a:lstStyle>
          <a:p>
            <a:endParaRPr lang="en-US" dirty="0"/>
          </a:p>
        </p:txBody>
      </p:sp>
      <p:sp>
        <p:nvSpPr>
          <p:cNvPr id="3" name="Subtitle 2"/>
          <p:cNvSpPr>
            <a:spLocks noGrp="1"/>
          </p:cNvSpPr>
          <p:nvPr>
            <p:ph type="subTitle" idx="1"/>
          </p:nvPr>
        </p:nvSpPr>
        <p:spPr>
          <a:xfrm>
            <a:off x="467544" y="3331613"/>
            <a:ext cx="8117656" cy="1028720"/>
          </a:xfrm>
        </p:spPr>
        <p:txBody>
          <a:bodyPr>
            <a:normAutofit/>
          </a:bodyPr>
          <a:lstStyle>
            <a:lvl1pPr marL="0" indent="0" algn="l">
              <a:buNone/>
              <a:defRPr sz="2400">
                <a:solidFill>
                  <a:srgbClr val="006B9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468313" y="4508500"/>
            <a:ext cx="8064500" cy="360363"/>
          </a:xfrm>
        </p:spPr>
        <p:txBody>
          <a:bodyPr/>
          <a:lstStyle>
            <a:lvl1pPr marL="0" indent="0">
              <a:buNone/>
              <a:defRPr sz="1800">
                <a:solidFill>
                  <a:schemeClr val="bg1"/>
                </a:solidFill>
              </a:defRPr>
            </a:lvl1pPr>
          </a:lstStyle>
          <a:p>
            <a:pPr lvl="0"/>
            <a:r>
              <a:rPr lang="en-GB" dirty="0"/>
              <a:t>Authors</a:t>
            </a:r>
          </a:p>
        </p:txBody>
      </p:sp>
    </p:spTree>
    <p:extLst>
      <p:ext uri="{BB962C8B-B14F-4D97-AF65-F5344CB8AC3E}">
        <p14:creationId xmlns:p14="http://schemas.microsoft.com/office/powerpoint/2010/main" val="61435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355599" y="1124744"/>
            <a:ext cx="8500533" cy="5001420"/>
          </a:xfrm>
        </p:spPr>
        <p:txBody>
          <a:bodyPr numCol="1" spcCol="360000">
            <a:normAutofit/>
          </a:bodyPr>
          <a:lstStyle>
            <a:lvl1pPr marL="0" indent="0">
              <a:buNone/>
              <a:defRPr sz="2000" b="0" i="0">
                <a:solidFill>
                  <a:schemeClr val="tx1">
                    <a:lumMod val="75000"/>
                  </a:schemeClr>
                </a:solidFill>
                <a:latin typeface="Ubuntu" charset="0"/>
                <a:ea typeface="Ubuntu" charset="0"/>
                <a:cs typeface="Ubuntu" charset="0"/>
              </a:defRPr>
            </a:lvl1pPr>
          </a:lstStyle>
          <a:p>
            <a:pPr lvl="0"/>
            <a:r>
              <a:rPr lang="en-US" dirty="0"/>
              <a:t>Click to edit Master text styles</a:t>
            </a:r>
          </a:p>
        </p:txBody>
      </p:sp>
      <p:sp>
        <p:nvSpPr>
          <p:cNvPr id="5" name="Date Placeholder 4"/>
          <p:cNvSpPr>
            <a:spLocks noGrp="1"/>
          </p:cNvSpPr>
          <p:nvPr>
            <p:ph type="dt" sz="half" idx="10"/>
          </p:nvPr>
        </p:nvSpPr>
        <p:spPr/>
        <p:txBody>
          <a:bodyPr/>
          <a:lstStyle/>
          <a:p>
            <a:fld id="{D911E731-4C88-402A-AEAA-70FFEE337F32}" type="datetimeFigureOut">
              <a:rPr lang="en-GB" smtClean="0"/>
              <a:pPr/>
              <a:t>19/08/2019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B0C8133-AF5C-49AA-B844-F6668C19F3DF}" type="slidenum">
              <a:rPr lang="en-GB" smtClean="0"/>
              <a:pPr/>
              <a:t>‹#›</a:t>
            </a:fld>
            <a:endParaRPr lang="en-GB" dirty="0"/>
          </a:p>
        </p:txBody>
      </p:sp>
    </p:spTree>
    <p:extLst>
      <p:ext uri="{BB962C8B-B14F-4D97-AF65-F5344CB8AC3E}">
        <p14:creationId xmlns:p14="http://schemas.microsoft.com/office/powerpoint/2010/main" val="313509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1" y="1600205"/>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2338" y="1600205"/>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05ABDF1F-3C8F-8C48-8F85-DED760D6C9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722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5" y="1535117"/>
            <a:ext cx="4041775"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CB8FEB-96D7-407C-A20F-661DD06E676A}" type="datetime1">
              <a:rPr lang="en-GB" smtClean="0">
                <a:solidFill>
                  <a:prstClr val="black">
                    <a:tint val="75000"/>
                  </a:prstClr>
                </a:solidFill>
              </a:rPr>
              <a:pPr/>
              <a:t>19/08/2019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2A45BA1-42CC-4B30-A038-992D4B202B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812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599" y="260648"/>
            <a:ext cx="8500533" cy="639762"/>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5599" y="1052736"/>
            <a:ext cx="8500533"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313184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7" name="Slide Number Placeholder 6"/>
          <p:cNvSpPr>
            <a:spLocks noGrp="1"/>
          </p:cNvSpPr>
          <p:nvPr>
            <p:ph type="sldNum" sz="quarter" idx="4"/>
          </p:nvPr>
        </p:nvSpPr>
        <p:spPr>
          <a:xfrm>
            <a:off x="6725416"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B0C8133-AF5C-49AA-B844-F6668C19F3DF}" type="slidenum">
              <a:rPr lang="en-GB" smtClean="0"/>
              <a:pPr/>
              <a:t>‹#›</a:t>
            </a:fld>
            <a:endParaRPr lang="en-GB" dirty="0"/>
          </a:p>
        </p:txBody>
      </p:sp>
      <p:sp>
        <p:nvSpPr>
          <p:cNvPr id="4" name="Date Placeholder 3"/>
          <p:cNvSpPr>
            <a:spLocks noGrp="1"/>
          </p:cNvSpPr>
          <p:nvPr>
            <p:ph type="dt" sz="half" idx="2"/>
          </p:nvPr>
        </p:nvSpPr>
        <p:spPr>
          <a:xfrm>
            <a:off x="35016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911E731-4C88-402A-AEAA-70FFEE337F32}" type="datetimeFigureOut">
              <a:rPr lang="en-GB" smtClean="0"/>
              <a:pPr/>
              <a:t>19/08/2019</a:t>
            </a:fld>
            <a:endParaRPr lang="en-GB" dirty="0"/>
          </a:p>
        </p:txBody>
      </p:sp>
    </p:spTree>
    <p:extLst>
      <p:ext uri="{BB962C8B-B14F-4D97-AF65-F5344CB8AC3E}">
        <p14:creationId xmlns:p14="http://schemas.microsoft.com/office/powerpoint/2010/main" val="1672736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dt="0"/>
  <p:txStyles>
    <p:titleStyle>
      <a:lvl1pPr algn="l" defTabSz="457200" rtl="0" eaLnBrk="1" latinLnBrk="0" hangingPunct="1">
        <a:spcBef>
          <a:spcPct val="0"/>
        </a:spcBef>
        <a:buNone/>
        <a:defRPr sz="2800" b="1" i="0" kern="1200">
          <a:solidFill>
            <a:srgbClr val="006B94"/>
          </a:solidFill>
          <a:latin typeface="Ubuntu"/>
          <a:ea typeface="+mj-ea"/>
          <a:cs typeface="Ubuntu"/>
        </a:defRPr>
      </a:lvl1pPr>
    </p:titleStyle>
    <p:bodyStyle>
      <a:lvl1pPr marL="342900" indent="-342900" algn="l" defTabSz="457200" rtl="0" eaLnBrk="1" latinLnBrk="0" hangingPunct="1">
        <a:spcBef>
          <a:spcPct val="20000"/>
        </a:spcBef>
        <a:buFont typeface="Arial"/>
        <a:buChar char="•"/>
        <a:defRPr sz="2400" kern="1200">
          <a:solidFill>
            <a:schemeClr val="tx1">
              <a:lumMod val="75000"/>
            </a:schemeClr>
          </a:solidFill>
          <a:latin typeface="Ubuntu"/>
          <a:ea typeface="+mn-ea"/>
          <a:cs typeface="Ubuntu"/>
        </a:defRPr>
      </a:lvl1pPr>
      <a:lvl2pPr marL="742950" indent="-285750" algn="l" defTabSz="457200" rtl="0" eaLnBrk="1" latinLnBrk="0" hangingPunct="1">
        <a:spcBef>
          <a:spcPct val="20000"/>
        </a:spcBef>
        <a:buFont typeface="Arial"/>
        <a:buChar char="–"/>
        <a:defRPr sz="2000" kern="1200">
          <a:solidFill>
            <a:schemeClr val="tx1">
              <a:lumMod val="75000"/>
            </a:schemeClr>
          </a:solidFill>
          <a:latin typeface="Ubuntu Light"/>
          <a:ea typeface="+mn-ea"/>
          <a:cs typeface="Ubuntu Light"/>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Ubuntu Light"/>
          <a:ea typeface="+mn-ea"/>
          <a:cs typeface="Ubuntu Light"/>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Ubuntu Light"/>
          <a:ea typeface="+mn-ea"/>
          <a:cs typeface="Ubuntu Light"/>
        </a:defRPr>
      </a:lvl4pPr>
      <a:lvl5pPr marL="2057400" indent="-228600" algn="l" defTabSz="457200" rtl="0" eaLnBrk="1" latinLnBrk="0" hangingPunct="1">
        <a:spcBef>
          <a:spcPct val="20000"/>
        </a:spcBef>
        <a:buFont typeface="Arial"/>
        <a:buChar char="»"/>
        <a:defRPr sz="1400" kern="1200">
          <a:solidFill>
            <a:schemeClr val="tx1">
              <a:lumMod val="75000"/>
            </a:schemeClr>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444" y="2060848"/>
            <a:ext cx="8109756" cy="864096"/>
          </a:xfrm>
        </p:spPr>
        <p:txBody>
          <a:bodyPr/>
          <a:lstStyle/>
          <a:p>
            <a:r>
              <a:rPr lang="en-IE" dirty="0"/>
              <a:t>Optimal (R, s, S) policy for the inventory lot sizing problem with stochastic non-stationary demand</a:t>
            </a:r>
          </a:p>
        </p:txBody>
      </p:sp>
      <p:sp>
        <p:nvSpPr>
          <p:cNvPr id="4" name="Subtitle 3"/>
          <p:cNvSpPr>
            <a:spLocks noGrp="1"/>
          </p:cNvSpPr>
          <p:nvPr>
            <p:ph type="subTitle" idx="1"/>
          </p:nvPr>
        </p:nvSpPr>
        <p:spPr>
          <a:xfrm>
            <a:off x="467544" y="4005064"/>
            <a:ext cx="8117656" cy="576064"/>
          </a:xfrm>
        </p:spPr>
        <p:txBody>
          <a:bodyPr/>
          <a:lstStyle/>
          <a:p>
            <a:r>
              <a:rPr lang="en-US" dirty="0"/>
              <a:t>IWLS – 22</a:t>
            </a:r>
            <a:r>
              <a:rPr lang="en-US" baseline="30000" dirty="0"/>
              <a:t>nd</a:t>
            </a:r>
            <a:r>
              <a:rPr lang="en-US" dirty="0"/>
              <a:t> August, Paris</a:t>
            </a:r>
          </a:p>
        </p:txBody>
      </p:sp>
      <p:sp>
        <p:nvSpPr>
          <p:cNvPr id="3" name="Text Placeholder 2"/>
          <p:cNvSpPr>
            <a:spLocks noGrp="1"/>
          </p:cNvSpPr>
          <p:nvPr>
            <p:ph type="body" sz="quarter" idx="10"/>
          </p:nvPr>
        </p:nvSpPr>
        <p:spPr>
          <a:xfrm>
            <a:off x="468313" y="4581128"/>
            <a:ext cx="8064500" cy="432048"/>
          </a:xfrm>
        </p:spPr>
        <p:txBody>
          <a:bodyPr>
            <a:normAutofit/>
          </a:bodyPr>
          <a:lstStyle/>
          <a:p>
            <a:r>
              <a:rPr lang="en-US" dirty="0">
                <a:solidFill>
                  <a:schemeClr val="tx1"/>
                </a:solidFill>
              </a:rPr>
              <a:t>Andrea Visentin, Steven Prestwich, Roberto Rossi, Armagan Tarim</a:t>
            </a:r>
          </a:p>
        </p:txBody>
      </p:sp>
    </p:spTree>
    <p:extLst>
      <p:ext uri="{BB962C8B-B14F-4D97-AF65-F5344CB8AC3E}">
        <p14:creationId xmlns:p14="http://schemas.microsoft.com/office/powerpoint/2010/main" val="9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backorders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2351494579"/>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55EFE12-8A75-B747-B26A-BE35190A7987}"/>
              </a:ext>
            </a:extLst>
          </p:cNvPr>
          <p:cNvSpPr txBox="1"/>
          <p:nvPr/>
        </p:nvSpPr>
        <p:spPr>
          <a:xfrm>
            <a:off x="6372200" y="5173422"/>
            <a:ext cx="2358338" cy="369332"/>
          </a:xfrm>
          <a:prstGeom prst="rect">
            <a:avLst/>
          </a:prstGeom>
          <a:noFill/>
        </p:spPr>
        <p:txBody>
          <a:bodyPr wrap="none" rtlCol="0">
            <a:spAutoFit/>
          </a:bodyPr>
          <a:lstStyle/>
          <a:p>
            <a:r>
              <a:rPr lang="en-US" dirty="0">
                <a:solidFill>
                  <a:schemeClr val="accent5"/>
                </a:solidFill>
                <a:latin typeface="Ubuntu Light" panose="020B0304030602030204" pitchFamily="34" charset="0"/>
              </a:rPr>
              <a:t>Demand backlogging</a:t>
            </a:r>
          </a:p>
        </p:txBody>
      </p:sp>
    </p:spTree>
    <p:extLst>
      <p:ext uri="{BB962C8B-B14F-4D97-AF65-F5344CB8AC3E}">
        <p14:creationId xmlns:p14="http://schemas.microsoft.com/office/powerpoint/2010/main" val="410604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a:t>
            </a:r>
          </a:p>
        </p:txBody>
      </p:sp>
      <p:sp>
        <p:nvSpPr>
          <p:cNvPr id="3" name="Content Placeholder 2"/>
          <p:cNvSpPr>
            <a:spLocks noGrp="1"/>
          </p:cNvSpPr>
          <p:nvPr>
            <p:ph idx="1"/>
          </p:nvPr>
        </p:nvSpPr>
        <p:spPr/>
        <p:txBody>
          <a:bodyPr>
            <a:normAutofit/>
          </a:bodyPr>
          <a:lstStyle/>
          <a:p>
            <a:pPr>
              <a:lnSpc>
                <a:spcPct val="150000"/>
              </a:lnSpc>
            </a:pPr>
            <a:r>
              <a:rPr lang="en-IE" dirty="0"/>
              <a:t>The objective is to minimize the expected cost of the policy.</a:t>
            </a:r>
          </a:p>
          <a:p>
            <a:pPr>
              <a:lnSpc>
                <a:spcPct val="150000"/>
              </a:lnSpc>
            </a:pPr>
            <a:endParaRPr lang="en-IE" dirty="0"/>
          </a:p>
          <a:p>
            <a:pPr marL="342900" indent="-342900">
              <a:lnSpc>
                <a:spcPct val="150000"/>
              </a:lnSpc>
              <a:buFont typeface="Arial" panose="020B0604020202020204" pitchFamily="34" charset="0"/>
              <a:buChar char="•"/>
            </a:pPr>
            <a:r>
              <a:rPr lang="en-IE" dirty="0"/>
              <a:t>K - fixed ordering cost</a:t>
            </a:r>
          </a:p>
          <a:p>
            <a:pPr marL="342900" indent="-342900">
              <a:lnSpc>
                <a:spcPct val="150000"/>
              </a:lnSpc>
              <a:buFont typeface="Arial" panose="020B0604020202020204" pitchFamily="34" charset="0"/>
              <a:buChar char="•"/>
            </a:pPr>
            <a:r>
              <a:rPr lang="en-IE" dirty="0"/>
              <a:t>h - linear holding cost (per unit per period)</a:t>
            </a:r>
          </a:p>
          <a:p>
            <a:pPr marL="342900" indent="-342900">
              <a:lnSpc>
                <a:spcPct val="150000"/>
              </a:lnSpc>
              <a:buFont typeface="Arial" panose="020B0604020202020204" pitchFamily="34" charset="0"/>
              <a:buChar char="•"/>
            </a:pPr>
            <a:r>
              <a:rPr lang="en-IE" dirty="0"/>
              <a:t>p - linear penalty cost (per unit per period)</a:t>
            </a:r>
          </a:p>
          <a:p>
            <a:pPr marL="342900" indent="-342900">
              <a:lnSpc>
                <a:spcPct val="150000"/>
              </a:lnSpc>
              <a:buFont typeface="Arial" panose="020B0604020202020204" pitchFamily="34" charset="0"/>
              <a:buChar char="•"/>
            </a:pPr>
            <a:r>
              <a:rPr lang="en-IE" u="sng" dirty="0"/>
              <a:t>W - fixed review cost</a:t>
            </a:r>
          </a:p>
          <a:p>
            <a:pPr marL="342900" indent="-34290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410133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p:txBody>
          <a:bodyPr>
            <a:normAutofit/>
          </a:bodyPr>
          <a:lstStyle/>
          <a:p>
            <a:pPr>
              <a:lnSpc>
                <a:spcPct val="150000"/>
              </a:lnSpc>
            </a:pPr>
            <a:r>
              <a:rPr lang="en-US" dirty="0"/>
              <a:t>Policies with flexible order quantity:</a:t>
            </a:r>
          </a:p>
          <a:p>
            <a:pPr marL="342900" indent="-342900">
              <a:lnSpc>
                <a:spcPct val="150000"/>
              </a:lnSpc>
              <a:buFont typeface="Arial" panose="020B0604020202020204" pitchFamily="34" charset="0"/>
              <a:buChar char="•"/>
            </a:pPr>
            <a:r>
              <a:rPr lang="en-US" dirty="0"/>
              <a:t>(s, S)</a:t>
            </a:r>
          </a:p>
          <a:p>
            <a:pPr marL="342900" indent="-342900">
              <a:lnSpc>
                <a:spcPct val="150000"/>
              </a:lnSpc>
              <a:buFont typeface="Arial" panose="020B0604020202020204" pitchFamily="34" charset="0"/>
              <a:buChar char="•"/>
            </a:pPr>
            <a:r>
              <a:rPr lang="en-US" dirty="0"/>
              <a:t>(R, S)</a:t>
            </a:r>
          </a:p>
          <a:p>
            <a:pPr marL="342900" indent="-342900">
              <a:lnSpc>
                <a:spcPct val="150000"/>
              </a:lnSpc>
              <a:buFont typeface="Arial" panose="020B0604020202020204" pitchFamily="34" charset="0"/>
              <a:buChar char="•"/>
            </a:pPr>
            <a:r>
              <a:rPr lang="en-US" dirty="0"/>
              <a:t>(R, s, S)</a:t>
            </a:r>
          </a:p>
          <a:p>
            <a:pPr marL="342900" indent="-342900">
              <a:lnSpc>
                <a:spcPct val="150000"/>
              </a:lnSpc>
              <a:buFont typeface="Arial" panose="020B0604020202020204" pitchFamily="34" charset="0"/>
              <a:buChar char="•"/>
            </a:pPr>
            <a:endParaRPr lang="en-US" dirty="0"/>
          </a:p>
          <a:p>
            <a:pPr>
              <a:lnSpc>
                <a:spcPct val="150000"/>
              </a:lnSpc>
            </a:pPr>
            <a:endParaRPr lang="en-US" dirty="0"/>
          </a:p>
        </p:txBody>
      </p:sp>
    </p:spTree>
    <p:extLst>
      <p:ext uri="{BB962C8B-B14F-4D97-AF65-F5344CB8AC3E}">
        <p14:creationId xmlns:p14="http://schemas.microsoft.com/office/powerpoint/2010/main" val="192157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3953177765"/>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14D3838F-45E9-8740-AAB6-2E8DD7AC157D}"/>
              </a:ext>
            </a:extLst>
          </p:cNvPr>
          <p:cNvCxnSpPr/>
          <p:nvPr/>
        </p:nvCxnSpPr>
        <p:spPr>
          <a:xfrm>
            <a:off x="1259632" y="429309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9FE0618-55F0-5F48-BF24-28932B3518A5}"/>
              </a:ext>
            </a:extLst>
          </p:cNvPr>
          <p:cNvCxnSpPr/>
          <p:nvPr/>
        </p:nvCxnSpPr>
        <p:spPr>
          <a:xfrm>
            <a:off x="1259632"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4DF2677-7262-7E4D-AB56-9DF8D85A61C8}"/>
              </a:ext>
            </a:extLst>
          </p:cNvPr>
          <p:cNvSpPr txBox="1"/>
          <p:nvPr/>
        </p:nvSpPr>
        <p:spPr>
          <a:xfrm>
            <a:off x="1465203" y="4123819"/>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0" name="Straight Connector 9">
            <a:extLst>
              <a:ext uri="{FF2B5EF4-FFF2-40B4-BE49-F238E27FC236}">
                <a16:creationId xmlns:a16="http://schemas.microsoft.com/office/drawing/2014/main" id="{6B72C035-A643-E443-8281-C1CEDAF5D431}"/>
              </a:ext>
            </a:extLst>
          </p:cNvPr>
          <p:cNvCxnSpPr/>
          <p:nvPr/>
        </p:nvCxnSpPr>
        <p:spPr>
          <a:xfrm>
            <a:off x="2998277" y="3931449"/>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480F532-A71F-FB46-BA78-4DF9D4684A23}"/>
              </a:ext>
            </a:extLst>
          </p:cNvPr>
          <p:cNvSpPr txBox="1"/>
          <p:nvPr/>
        </p:nvSpPr>
        <p:spPr>
          <a:xfrm>
            <a:off x="3203848" y="376217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14" name="Straight Connector 13">
            <a:extLst>
              <a:ext uri="{FF2B5EF4-FFF2-40B4-BE49-F238E27FC236}">
                <a16:creationId xmlns:a16="http://schemas.microsoft.com/office/drawing/2014/main" id="{0EC83199-4133-BA48-9F7A-ADD023CF5BB6}"/>
              </a:ext>
            </a:extLst>
          </p:cNvPr>
          <p:cNvCxnSpPr/>
          <p:nvPr/>
        </p:nvCxnSpPr>
        <p:spPr>
          <a:xfrm>
            <a:off x="1810047" y="352840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9968F13-3502-EA44-A10D-4241C134985D}"/>
              </a:ext>
            </a:extLst>
          </p:cNvPr>
          <p:cNvSpPr txBox="1"/>
          <p:nvPr/>
        </p:nvSpPr>
        <p:spPr>
          <a:xfrm>
            <a:off x="2015618" y="3359129"/>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cxnSp>
        <p:nvCxnSpPr>
          <p:cNvPr id="16" name="Straight Connector 15">
            <a:extLst>
              <a:ext uri="{FF2B5EF4-FFF2-40B4-BE49-F238E27FC236}">
                <a16:creationId xmlns:a16="http://schemas.microsoft.com/office/drawing/2014/main" id="{23D2AA13-FB64-3140-B8A6-91EAA8074773}"/>
              </a:ext>
            </a:extLst>
          </p:cNvPr>
          <p:cNvCxnSpPr/>
          <p:nvPr/>
        </p:nvCxnSpPr>
        <p:spPr>
          <a:xfrm>
            <a:off x="1799594" y="1958244"/>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891BA81-F4BD-204C-97CE-5FABC6016023}"/>
              </a:ext>
            </a:extLst>
          </p:cNvPr>
          <p:cNvSpPr txBox="1"/>
          <p:nvPr/>
        </p:nvSpPr>
        <p:spPr>
          <a:xfrm>
            <a:off x="2015618" y="1742220"/>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Tree>
    <p:extLst>
      <p:ext uri="{BB962C8B-B14F-4D97-AF65-F5344CB8AC3E}">
        <p14:creationId xmlns:p14="http://schemas.microsoft.com/office/powerpoint/2010/main" val="182288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S)</a:t>
            </a:r>
          </a:p>
        </p:txBody>
      </p:sp>
      <p:sp>
        <p:nvSpPr>
          <p:cNvPr id="3" name="Content Placeholder 2"/>
          <p:cNvSpPr>
            <a:spLocks noGrp="1"/>
          </p:cNvSpPr>
          <p:nvPr>
            <p:ph idx="1"/>
          </p:nvPr>
        </p:nvSpPr>
        <p:spPr/>
        <p:txBody>
          <a:bodyPr>
            <a:normAutofit/>
          </a:bodyPr>
          <a:lstStyle/>
          <a:p>
            <a:pPr>
              <a:lnSpc>
                <a:spcPct val="150000"/>
              </a:lnSpc>
            </a:pPr>
            <a:r>
              <a:rPr lang="en-IE" dirty="0"/>
              <a:t>Scarf, 1958 proved the optimality of the (</a:t>
            </a:r>
            <a:r>
              <a:rPr lang="en-IE" dirty="0" err="1"/>
              <a:t>s,S</a:t>
            </a:r>
            <a:r>
              <a:rPr lang="en-IE" dirty="0"/>
              <a:t>) policy with complete backlogging and penalty cost.</a:t>
            </a:r>
          </a:p>
          <a:p>
            <a:pPr>
              <a:lnSpc>
                <a:spcPct val="150000"/>
              </a:lnSpc>
            </a:pPr>
            <a:endParaRPr lang="en-IE" dirty="0"/>
          </a:p>
          <a:p>
            <a:pPr>
              <a:lnSpc>
                <a:spcPct val="150000"/>
              </a:lnSpc>
            </a:pPr>
            <a:r>
              <a:rPr lang="en-IE" dirty="0"/>
              <a:t>It can be solved to optimality with Stochastic Dynamic Programming.</a:t>
            </a:r>
            <a:endParaRPr lang="en-US" dirty="0"/>
          </a:p>
          <a:p>
            <a:pPr>
              <a:lnSpc>
                <a:spcPct val="150000"/>
              </a:lnSpc>
            </a:pPr>
            <a:endParaRPr lang="en-US" dirty="0"/>
          </a:p>
        </p:txBody>
      </p:sp>
    </p:spTree>
    <p:extLst>
      <p:ext uri="{BB962C8B-B14F-4D97-AF65-F5344CB8AC3E}">
        <p14:creationId xmlns:p14="http://schemas.microsoft.com/office/powerpoint/2010/main" val="409941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433358985"/>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9FE0618-55F0-5F48-BF24-28932B3518A5}"/>
              </a:ext>
            </a:extLst>
          </p:cNvPr>
          <p:cNvCxnSpPr/>
          <p:nvPr/>
        </p:nvCxnSpPr>
        <p:spPr>
          <a:xfrm>
            <a:off x="1259632"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18" name="TextBox 17">
            <a:extLst>
              <a:ext uri="{FF2B5EF4-FFF2-40B4-BE49-F238E27FC236}">
                <a16:creationId xmlns:a16="http://schemas.microsoft.com/office/drawing/2014/main" id="{9AB0F284-88D8-1044-B1ED-9FFB0331F4D3}"/>
              </a:ext>
            </a:extLst>
          </p:cNvPr>
          <p:cNvSpPr txBox="1"/>
          <p:nvPr/>
        </p:nvSpPr>
        <p:spPr>
          <a:xfrm>
            <a:off x="2051720" y="407707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p>
        </p:txBody>
      </p:sp>
      <p:sp>
        <p:nvSpPr>
          <p:cNvPr id="19" name="TextBox 18">
            <a:extLst>
              <a:ext uri="{FF2B5EF4-FFF2-40B4-BE49-F238E27FC236}">
                <a16:creationId xmlns:a16="http://schemas.microsoft.com/office/drawing/2014/main" id="{BA3BAF65-B6F7-1442-AF09-59C2B4D07A57}"/>
              </a:ext>
            </a:extLst>
          </p:cNvPr>
          <p:cNvSpPr txBox="1"/>
          <p:nvPr/>
        </p:nvSpPr>
        <p:spPr>
          <a:xfrm>
            <a:off x="4389841" y="4221088"/>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p>
        </p:txBody>
      </p:sp>
      <p:sp>
        <p:nvSpPr>
          <p:cNvPr id="20" name="TextBox 19">
            <a:extLst>
              <a:ext uri="{FF2B5EF4-FFF2-40B4-BE49-F238E27FC236}">
                <a16:creationId xmlns:a16="http://schemas.microsoft.com/office/drawing/2014/main" id="{F7D4C2B1-1464-3E42-8219-EB9D56633EEA}"/>
              </a:ext>
            </a:extLst>
          </p:cNvPr>
          <p:cNvSpPr txBox="1"/>
          <p:nvPr/>
        </p:nvSpPr>
        <p:spPr>
          <a:xfrm>
            <a:off x="6700542" y="4390365"/>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p>
        </p:txBody>
      </p:sp>
    </p:spTree>
    <p:extLst>
      <p:ext uri="{BB962C8B-B14F-4D97-AF65-F5344CB8AC3E}">
        <p14:creationId xmlns:p14="http://schemas.microsoft.com/office/powerpoint/2010/main" val="14989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927039719"/>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9FE0618-55F0-5F48-BF24-28932B3518A5}"/>
              </a:ext>
            </a:extLst>
          </p:cNvPr>
          <p:cNvCxnSpPr/>
          <p:nvPr/>
        </p:nvCxnSpPr>
        <p:spPr>
          <a:xfrm>
            <a:off x="1259632"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18" name="TextBox 17">
            <a:extLst>
              <a:ext uri="{FF2B5EF4-FFF2-40B4-BE49-F238E27FC236}">
                <a16:creationId xmlns:a16="http://schemas.microsoft.com/office/drawing/2014/main" id="{9AB0F284-88D8-1044-B1ED-9FFB0331F4D3}"/>
              </a:ext>
            </a:extLst>
          </p:cNvPr>
          <p:cNvSpPr txBox="1"/>
          <p:nvPr/>
        </p:nvSpPr>
        <p:spPr>
          <a:xfrm>
            <a:off x="2051720" y="407707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p>
        </p:txBody>
      </p:sp>
      <p:sp>
        <p:nvSpPr>
          <p:cNvPr id="19" name="TextBox 18">
            <a:extLst>
              <a:ext uri="{FF2B5EF4-FFF2-40B4-BE49-F238E27FC236}">
                <a16:creationId xmlns:a16="http://schemas.microsoft.com/office/drawing/2014/main" id="{BA3BAF65-B6F7-1442-AF09-59C2B4D07A57}"/>
              </a:ext>
            </a:extLst>
          </p:cNvPr>
          <p:cNvSpPr txBox="1"/>
          <p:nvPr/>
        </p:nvSpPr>
        <p:spPr>
          <a:xfrm>
            <a:off x="3430662" y="4214505"/>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p>
        </p:txBody>
      </p:sp>
      <p:sp>
        <p:nvSpPr>
          <p:cNvPr id="20" name="TextBox 19">
            <a:extLst>
              <a:ext uri="{FF2B5EF4-FFF2-40B4-BE49-F238E27FC236}">
                <a16:creationId xmlns:a16="http://schemas.microsoft.com/office/drawing/2014/main" id="{F7D4C2B1-1464-3E42-8219-EB9D56633EEA}"/>
              </a:ext>
            </a:extLst>
          </p:cNvPr>
          <p:cNvSpPr txBox="1"/>
          <p:nvPr/>
        </p:nvSpPr>
        <p:spPr>
          <a:xfrm>
            <a:off x="6700542" y="4390365"/>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4</a:t>
            </a:r>
          </a:p>
        </p:txBody>
      </p:sp>
      <p:sp>
        <p:nvSpPr>
          <p:cNvPr id="17" name="TextBox 16">
            <a:extLst>
              <a:ext uri="{FF2B5EF4-FFF2-40B4-BE49-F238E27FC236}">
                <a16:creationId xmlns:a16="http://schemas.microsoft.com/office/drawing/2014/main" id="{210BCFCE-C333-0C45-9D38-1B1A54CF8CC4}"/>
              </a:ext>
            </a:extLst>
          </p:cNvPr>
          <p:cNvSpPr txBox="1"/>
          <p:nvPr/>
        </p:nvSpPr>
        <p:spPr>
          <a:xfrm>
            <a:off x="4862046" y="4293096"/>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p>
        </p:txBody>
      </p:sp>
      <p:sp>
        <p:nvSpPr>
          <p:cNvPr id="21" name="TextBox 20">
            <a:extLst>
              <a:ext uri="{FF2B5EF4-FFF2-40B4-BE49-F238E27FC236}">
                <a16:creationId xmlns:a16="http://schemas.microsoft.com/office/drawing/2014/main" id="{16FE2CF5-8E9E-0E4B-91AE-20D0069FAE8C}"/>
              </a:ext>
            </a:extLst>
          </p:cNvPr>
          <p:cNvSpPr txBox="1"/>
          <p:nvPr/>
        </p:nvSpPr>
        <p:spPr>
          <a:xfrm>
            <a:off x="6084168" y="3645024"/>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22" name="Straight Connector 21">
            <a:extLst>
              <a:ext uri="{FF2B5EF4-FFF2-40B4-BE49-F238E27FC236}">
                <a16:creationId xmlns:a16="http://schemas.microsoft.com/office/drawing/2014/main" id="{EF216474-46AF-924C-96EF-8D14017EA877}"/>
              </a:ext>
            </a:extLst>
          </p:cNvPr>
          <p:cNvCxnSpPr/>
          <p:nvPr/>
        </p:nvCxnSpPr>
        <p:spPr>
          <a:xfrm>
            <a:off x="4139952" y="3475747"/>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3" name="TextBox 12">
            <a:extLst>
              <a:ext uri="{FF2B5EF4-FFF2-40B4-BE49-F238E27FC236}">
                <a16:creationId xmlns:a16="http://schemas.microsoft.com/office/drawing/2014/main" id="{6CA03EE5-A60C-DD40-B865-45CF48BB5FA6}"/>
              </a:ext>
            </a:extLst>
          </p:cNvPr>
          <p:cNvSpPr txBox="1"/>
          <p:nvPr/>
        </p:nvSpPr>
        <p:spPr>
          <a:xfrm>
            <a:off x="4355976" y="3259723"/>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p:txBody>
      </p:sp>
      <p:cxnSp>
        <p:nvCxnSpPr>
          <p:cNvPr id="24" name="Straight Connector 23">
            <a:extLst>
              <a:ext uri="{FF2B5EF4-FFF2-40B4-BE49-F238E27FC236}">
                <a16:creationId xmlns:a16="http://schemas.microsoft.com/office/drawing/2014/main" id="{AAAC96E3-748E-DD45-B25F-547112C5A598}"/>
              </a:ext>
            </a:extLst>
          </p:cNvPr>
          <p:cNvCxnSpPr/>
          <p:nvPr/>
        </p:nvCxnSpPr>
        <p:spPr>
          <a:xfrm>
            <a:off x="2987824" y="34363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5" name="TextBox 12">
            <a:extLst>
              <a:ext uri="{FF2B5EF4-FFF2-40B4-BE49-F238E27FC236}">
                <a16:creationId xmlns:a16="http://schemas.microsoft.com/office/drawing/2014/main" id="{5E2AE91B-4395-EA41-829F-2A21B512E204}"/>
              </a:ext>
            </a:extLst>
          </p:cNvPr>
          <p:cNvSpPr txBox="1"/>
          <p:nvPr/>
        </p:nvSpPr>
        <p:spPr>
          <a:xfrm>
            <a:off x="3203848" y="3220362"/>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Tree>
    <p:extLst>
      <p:ext uri="{BB962C8B-B14F-4D97-AF65-F5344CB8AC3E}">
        <p14:creationId xmlns:p14="http://schemas.microsoft.com/office/powerpoint/2010/main" val="11878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2735610477"/>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9FE0618-55F0-5F48-BF24-28932B3518A5}"/>
              </a:ext>
            </a:extLst>
          </p:cNvPr>
          <p:cNvCxnSpPr/>
          <p:nvPr/>
        </p:nvCxnSpPr>
        <p:spPr>
          <a:xfrm>
            <a:off x="1224000"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18" name="TextBox 17">
            <a:extLst>
              <a:ext uri="{FF2B5EF4-FFF2-40B4-BE49-F238E27FC236}">
                <a16:creationId xmlns:a16="http://schemas.microsoft.com/office/drawing/2014/main" id="{9AB0F284-88D8-1044-B1ED-9FFB0331F4D3}"/>
              </a:ext>
            </a:extLst>
          </p:cNvPr>
          <p:cNvSpPr txBox="1"/>
          <p:nvPr/>
        </p:nvSpPr>
        <p:spPr>
          <a:xfrm>
            <a:off x="2047415" y="4149080"/>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0</a:t>
            </a:r>
          </a:p>
        </p:txBody>
      </p:sp>
      <p:sp>
        <p:nvSpPr>
          <p:cNvPr id="19" name="TextBox 18">
            <a:extLst>
              <a:ext uri="{FF2B5EF4-FFF2-40B4-BE49-F238E27FC236}">
                <a16:creationId xmlns:a16="http://schemas.microsoft.com/office/drawing/2014/main" id="{BA3BAF65-B6F7-1442-AF09-59C2B4D07A57}"/>
              </a:ext>
            </a:extLst>
          </p:cNvPr>
          <p:cNvSpPr txBox="1"/>
          <p:nvPr/>
        </p:nvSpPr>
        <p:spPr>
          <a:xfrm>
            <a:off x="3430662" y="4214505"/>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p>
        </p:txBody>
      </p:sp>
      <p:sp>
        <p:nvSpPr>
          <p:cNvPr id="20" name="TextBox 19">
            <a:extLst>
              <a:ext uri="{FF2B5EF4-FFF2-40B4-BE49-F238E27FC236}">
                <a16:creationId xmlns:a16="http://schemas.microsoft.com/office/drawing/2014/main" id="{F7D4C2B1-1464-3E42-8219-EB9D56633EEA}"/>
              </a:ext>
            </a:extLst>
          </p:cNvPr>
          <p:cNvSpPr txBox="1"/>
          <p:nvPr/>
        </p:nvSpPr>
        <p:spPr>
          <a:xfrm>
            <a:off x="6700542" y="4242574"/>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p>
        </p:txBody>
      </p:sp>
      <p:sp>
        <p:nvSpPr>
          <p:cNvPr id="17" name="TextBox 16">
            <a:extLst>
              <a:ext uri="{FF2B5EF4-FFF2-40B4-BE49-F238E27FC236}">
                <a16:creationId xmlns:a16="http://schemas.microsoft.com/office/drawing/2014/main" id="{210BCFCE-C333-0C45-9D38-1B1A54CF8CC4}"/>
              </a:ext>
            </a:extLst>
          </p:cNvPr>
          <p:cNvSpPr txBox="1"/>
          <p:nvPr/>
        </p:nvSpPr>
        <p:spPr>
          <a:xfrm>
            <a:off x="4889552" y="4149080"/>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p>
        </p:txBody>
      </p:sp>
      <p:sp>
        <p:nvSpPr>
          <p:cNvPr id="21" name="TextBox 20">
            <a:extLst>
              <a:ext uri="{FF2B5EF4-FFF2-40B4-BE49-F238E27FC236}">
                <a16:creationId xmlns:a16="http://schemas.microsoft.com/office/drawing/2014/main" id="{16FE2CF5-8E9E-0E4B-91AE-20D0069FAE8C}"/>
              </a:ext>
            </a:extLst>
          </p:cNvPr>
          <p:cNvSpPr txBox="1"/>
          <p:nvPr/>
        </p:nvSpPr>
        <p:spPr>
          <a:xfrm>
            <a:off x="6084168" y="3645024"/>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22" name="Straight Connector 21">
            <a:extLst>
              <a:ext uri="{FF2B5EF4-FFF2-40B4-BE49-F238E27FC236}">
                <a16:creationId xmlns:a16="http://schemas.microsoft.com/office/drawing/2014/main" id="{EF216474-46AF-924C-96EF-8D14017EA877}"/>
              </a:ext>
            </a:extLst>
          </p:cNvPr>
          <p:cNvCxnSpPr/>
          <p:nvPr/>
        </p:nvCxnSpPr>
        <p:spPr>
          <a:xfrm>
            <a:off x="4139952" y="3475747"/>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3" name="TextBox 12">
            <a:extLst>
              <a:ext uri="{FF2B5EF4-FFF2-40B4-BE49-F238E27FC236}">
                <a16:creationId xmlns:a16="http://schemas.microsoft.com/office/drawing/2014/main" id="{6CA03EE5-A60C-DD40-B865-45CF48BB5FA6}"/>
              </a:ext>
            </a:extLst>
          </p:cNvPr>
          <p:cNvSpPr txBox="1"/>
          <p:nvPr/>
        </p:nvSpPr>
        <p:spPr>
          <a:xfrm>
            <a:off x="4355976" y="3259723"/>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p:txBody>
      </p:sp>
      <p:cxnSp>
        <p:nvCxnSpPr>
          <p:cNvPr id="24" name="Straight Connector 23">
            <a:extLst>
              <a:ext uri="{FF2B5EF4-FFF2-40B4-BE49-F238E27FC236}">
                <a16:creationId xmlns:a16="http://schemas.microsoft.com/office/drawing/2014/main" id="{AAAC96E3-748E-DD45-B25F-547112C5A598}"/>
              </a:ext>
            </a:extLst>
          </p:cNvPr>
          <p:cNvCxnSpPr/>
          <p:nvPr/>
        </p:nvCxnSpPr>
        <p:spPr>
          <a:xfrm>
            <a:off x="2987824" y="34363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5" name="TextBox 12">
            <a:extLst>
              <a:ext uri="{FF2B5EF4-FFF2-40B4-BE49-F238E27FC236}">
                <a16:creationId xmlns:a16="http://schemas.microsoft.com/office/drawing/2014/main" id="{5E2AE91B-4395-EA41-829F-2A21B512E204}"/>
              </a:ext>
            </a:extLst>
          </p:cNvPr>
          <p:cNvSpPr txBox="1"/>
          <p:nvPr/>
        </p:nvSpPr>
        <p:spPr>
          <a:xfrm>
            <a:off x="3203848" y="3220362"/>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cxnSp>
        <p:nvCxnSpPr>
          <p:cNvPr id="26" name="Straight Connector 25">
            <a:extLst>
              <a:ext uri="{FF2B5EF4-FFF2-40B4-BE49-F238E27FC236}">
                <a16:creationId xmlns:a16="http://schemas.microsoft.com/office/drawing/2014/main" id="{A4DB2E16-947B-4340-8E57-3B3E651185C2}"/>
              </a:ext>
            </a:extLst>
          </p:cNvPr>
          <p:cNvCxnSpPr/>
          <p:nvPr/>
        </p:nvCxnSpPr>
        <p:spPr>
          <a:xfrm>
            <a:off x="1209812" y="3647455"/>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4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705354868"/>
              </p:ext>
            </p:extLst>
          </p:nvPr>
        </p:nvGraphicFramePr>
        <p:xfrm>
          <a:off x="508320" y="954000"/>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9FE0618-55F0-5F48-BF24-28932B3518A5}"/>
              </a:ext>
            </a:extLst>
          </p:cNvPr>
          <p:cNvCxnSpPr/>
          <p:nvPr/>
        </p:nvCxnSpPr>
        <p:spPr>
          <a:xfrm>
            <a:off x="1259632"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18" name="TextBox 17">
            <a:extLst>
              <a:ext uri="{FF2B5EF4-FFF2-40B4-BE49-F238E27FC236}">
                <a16:creationId xmlns:a16="http://schemas.microsoft.com/office/drawing/2014/main" id="{9AB0F284-88D8-1044-B1ED-9FFB0331F4D3}"/>
              </a:ext>
            </a:extLst>
          </p:cNvPr>
          <p:cNvSpPr txBox="1"/>
          <p:nvPr/>
        </p:nvSpPr>
        <p:spPr>
          <a:xfrm>
            <a:off x="2051720" y="407707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p>
        </p:txBody>
      </p:sp>
      <p:sp>
        <p:nvSpPr>
          <p:cNvPr id="19" name="TextBox 18">
            <a:extLst>
              <a:ext uri="{FF2B5EF4-FFF2-40B4-BE49-F238E27FC236}">
                <a16:creationId xmlns:a16="http://schemas.microsoft.com/office/drawing/2014/main" id="{BA3BAF65-B6F7-1442-AF09-59C2B4D07A57}"/>
              </a:ext>
            </a:extLst>
          </p:cNvPr>
          <p:cNvSpPr txBox="1"/>
          <p:nvPr/>
        </p:nvSpPr>
        <p:spPr>
          <a:xfrm>
            <a:off x="3460846" y="3983578"/>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p>
        </p:txBody>
      </p:sp>
      <p:sp>
        <p:nvSpPr>
          <p:cNvPr id="17" name="TextBox 16">
            <a:extLst>
              <a:ext uri="{FF2B5EF4-FFF2-40B4-BE49-F238E27FC236}">
                <a16:creationId xmlns:a16="http://schemas.microsoft.com/office/drawing/2014/main" id="{210BCFCE-C333-0C45-9D38-1B1A54CF8CC4}"/>
              </a:ext>
            </a:extLst>
          </p:cNvPr>
          <p:cNvSpPr txBox="1"/>
          <p:nvPr/>
        </p:nvSpPr>
        <p:spPr>
          <a:xfrm>
            <a:off x="4875299" y="3983578"/>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p>
        </p:txBody>
      </p:sp>
      <p:sp>
        <p:nvSpPr>
          <p:cNvPr id="21" name="TextBox 20">
            <a:extLst>
              <a:ext uri="{FF2B5EF4-FFF2-40B4-BE49-F238E27FC236}">
                <a16:creationId xmlns:a16="http://schemas.microsoft.com/office/drawing/2014/main" id="{16FE2CF5-8E9E-0E4B-91AE-20D0069FAE8C}"/>
              </a:ext>
            </a:extLst>
          </p:cNvPr>
          <p:cNvSpPr txBox="1"/>
          <p:nvPr/>
        </p:nvSpPr>
        <p:spPr>
          <a:xfrm>
            <a:off x="6084168" y="3645024"/>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22" name="Straight Connector 21">
            <a:extLst>
              <a:ext uri="{FF2B5EF4-FFF2-40B4-BE49-F238E27FC236}">
                <a16:creationId xmlns:a16="http://schemas.microsoft.com/office/drawing/2014/main" id="{EF216474-46AF-924C-96EF-8D14017EA877}"/>
              </a:ext>
            </a:extLst>
          </p:cNvPr>
          <p:cNvCxnSpPr/>
          <p:nvPr/>
        </p:nvCxnSpPr>
        <p:spPr>
          <a:xfrm>
            <a:off x="4139952" y="3475747"/>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3" name="TextBox 12">
            <a:extLst>
              <a:ext uri="{FF2B5EF4-FFF2-40B4-BE49-F238E27FC236}">
                <a16:creationId xmlns:a16="http://schemas.microsoft.com/office/drawing/2014/main" id="{6CA03EE5-A60C-DD40-B865-45CF48BB5FA6}"/>
              </a:ext>
            </a:extLst>
          </p:cNvPr>
          <p:cNvSpPr txBox="1"/>
          <p:nvPr/>
        </p:nvSpPr>
        <p:spPr>
          <a:xfrm>
            <a:off x="4355976" y="3259723"/>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p:txBody>
      </p:sp>
      <p:cxnSp>
        <p:nvCxnSpPr>
          <p:cNvPr id="24" name="Straight Connector 23">
            <a:extLst>
              <a:ext uri="{FF2B5EF4-FFF2-40B4-BE49-F238E27FC236}">
                <a16:creationId xmlns:a16="http://schemas.microsoft.com/office/drawing/2014/main" id="{AAAC96E3-748E-DD45-B25F-547112C5A598}"/>
              </a:ext>
            </a:extLst>
          </p:cNvPr>
          <p:cNvCxnSpPr/>
          <p:nvPr/>
        </p:nvCxnSpPr>
        <p:spPr>
          <a:xfrm>
            <a:off x="2987824" y="34363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5" name="TextBox 12">
            <a:extLst>
              <a:ext uri="{FF2B5EF4-FFF2-40B4-BE49-F238E27FC236}">
                <a16:creationId xmlns:a16="http://schemas.microsoft.com/office/drawing/2014/main" id="{5E2AE91B-4395-EA41-829F-2A21B512E204}"/>
              </a:ext>
            </a:extLst>
          </p:cNvPr>
          <p:cNvSpPr txBox="1"/>
          <p:nvPr/>
        </p:nvSpPr>
        <p:spPr>
          <a:xfrm>
            <a:off x="3203848" y="3220362"/>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cxnSp>
        <p:nvCxnSpPr>
          <p:cNvPr id="26" name="Straight Connector 25">
            <a:extLst>
              <a:ext uri="{FF2B5EF4-FFF2-40B4-BE49-F238E27FC236}">
                <a16:creationId xmlns:a16="http://schemas.microsoft.com/office/drawing/2014/main" id="{009B975C-955D-914D-B91A-38343B7C3F59}"/>
              </a:ext>
            </a:extLst>
          </p:cNvPr>
          <p:cNvCxnSpPr>
            <a:cxnSpLocks/>
          </p:cNvCxnSpPr>
          <p:nvPr/>
        </p:nvCxnSpPr>
        <p:spPr>
          <a:xfrm flipH="1">
            <a:off x="4247964" y="2431610"/>
            <a:ext cx="36" cy="2437550"/>
          </a:xfrm>
          <a:prstGeom prst="line">
            <a:avLst/>
          </a:prstGeom>
          <a:ln>
            <a:solidFill>
              <a:schemeClr val="accent5">
                <a:alpha val="43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9807716-009E-9C4E-9317-2251A387E4B4}"/>
              </a:ext>
            </a:extLst>
          </p:cNvPr>
          <p:cNvCxnSpPr>
            <a:cxnSpLocks/>
          </p:cNvCxnSpPr>
          <p:nvPr/>
        </p:nvCxnSpPr>
        <p:spPr>
          <a:xfrm>
            <a:off x="5990400" y="2431610"/>
            <a:ext cx="0" cy="2437550"/>
          </a:xfrm>
          <a:prstGeom prst="line">
            <a:avLst/>
          </a:prstGeom>
          <a:ln>
            <a:solidFill>
              <a:schemeClr val="accent5">
                <a:alpha val="43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2FC4EE1-71AE-D34A-BB60-AF2043C0EABF}"/>
              </a:ext>
            </a:extLst>
          </p:cNvPr>
          <p:cNvCxnSpPr>
            <a:cxnSpLocks/>
          </p:cNvCxnSpPr>
          <p:nvPr/>
        </p:nvCxnSpPr>
        <p:spPr>
          <a:xfrm flipH="1">
            <a:off x="3074610" y="2431610"/>
            <a:ext cx="36" cy="2437550"/>
          </a:xfrm>
          <a:prstGeom prst="line">
            <a:avLst/>
          </a:prstGeom>
          <a:ln>
            <a:solidFill>
              <a:schemeClr val="accent5">
                <a:alpha val="43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84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a:t> (R, s, S)</a:t>
            </a:r>
          </a:p>
        </p:txBody>
      </p:sp>
      <p:sp>
        <p:nvSpPr>
          <p:cNvPr id="3" name="Content Placeholder 2"/>
          <p:cNvSpPr>
            <a:spLocks noGrp="1"/>
          </p:cNvSpPr>
          <p:nvPr>
            <p:ph idx="1"/>
          </p:nvPr>
        </p:nvSpPr>
        <p:spPr/>
        <p:txBody>
          <a:bodyPr>
            <a:normAutofit/>
          </a:bodyPr>
          <a:lstStyle/>
          <a:p>
            <a:pPr>
              <a:lnSpc>
                <a:spcPct val="150000"/>
              </a:lnSpc>
            </a:pPr>
            <a:r>
              <a:rPr lang="en-US" dirty="0"/>
              <a:t>According to Silver et al, 1981 is one of the most frequently met inventory control methods. Even if the determination of the exact best values of the three parameters is extremely difficult.</a:t>
            </a:r>
          </a:p>
          <a:p>
            <a:pPr>
              <a:lnSpc>
                <a:spcPct val="150000"/>
              </a:lnSpc>
            </a:pPr>
            <a:endParaRPr lang="en-US" dirty="0"/>
          </a:p>
          <a:p>
            <a:pPr>
              <a:lnSpc>
                <a:spcPct val="150000"/>
              </a:lnSpc>
            </a:pPr>
            <a:r>
              <a:rPr lang="en-US" dirty="0"/>
              <a:t>No optimal solution for the (R, s, S) problem is present in the literature</a:t>
            </a:r>
          </a:p>
        </p:txBody>
      </p:sp>
    </p:spTree>
    <p:extLst>
      <p:ext uri="{BB962C8B-B14F-4D97-AF65-F5344CB8AC3E}">
        <p14:creationId xmlns:p14="http://schemas.microsoft.com/office/powerpoint/2010/main" val="42554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p:txBody>
          <a:bodyPr>
            <a:normAutofit/>
          </a:bodyPr>
          <a:lstStyle/>
          <a:p>
            <a:pPr marL="342900" indent="-342900">
              <a:lnSpc>
                <a:spcPct val="150000"/>
              </a:lnSpc>
              <a:buFont typeface="Arial" panose="020B0604020202020204" pitchFamily="34" charset="0"/>
              <a:buChar char="•"/>
            </a:pPr>
            <a:r>
              <a:rPr lang="en-US" dirty="0"/>
              <a:t>Introduction</a:t>
            </a:r>
          </a:p>
          <a:p>
            <a:pPr marL="342900" indent="-342900">
              <a:lnSpc>
                <a:spcPct val="150000"/>
              </a:lnSpc>
              <a:buFont typeface="Arial" panose="020B0604020202020204" pitchFamily="34" charset="0"/>
              <a:buChar char="•"/>
            </a:pPr>
            <a:r>
              <a:rPr lang="en-US" dirty="0"/>
              <a:t>Baseline</a:t>
            </a:r>
          </a:p>
          <a:p>
            <a:pPr marL="342900" indent="-342900">
              <a:lnSpc>
                <a:spcPct val="150000"/>
              </a:lnSpc>
              <a:buFont typeface="Arial" panose="020B0604020202020204" pitchFamily="34" charset="0"/>
              <a:buChar char="•"/>
            </a:pPr>
            <a:r>
              <a:rPr lang="en-US" dirty="0"/>
              <a:t>Method</a:t>
            </a:r>
          </a:p>
          <a:p>
            <a:pPr marL="1085850" lvl="1" indent="-342900">
              <a:lnSpc>
                <a:spcPct val="150000"/>
              </a:lnSpc>
              <a:buFont typeface="Arial" panose="020B0604020202020204" pitchFamily="34" charset="0"/>
              <a:buChar char="•"/>
            </a:pPr>
            <a:r>
              <a:rPr lang="en-US" dirty="0" err="1"/>
              <a:t>Memoization</a:t>
            </a:r>
            <a:r>
              <a:rPr lang="en-US" dirty="0"/>
              <a:t> </a:t>
            </a:r>
          </a:p>
          <a:p>
            <a:pPr marL="1085850" lvl="1" indent="-342900">
              <a:lnSpc>
                <a:spcPct val="150000"/>
              </a:lnSpc>
              <a:buFont typeface="Arial" panose="020B0604020202020204" pitchFamily="34" charset="0"/>
              <a:buChar char="•"/>
            </a:pPr>
            <a:r>
              <a:rPr lang="en-US" dirty="0"/>
              <a:t>Branch and bound</a:t>
            </a:r>
          </a:p>
          <a:p>
            <a:pPr marL="342900" indent="-342900">
              <a:lnSpc>
                <a:spcPct val="150000"/>
              </a:lnSpc>
              <a:buFont typeface="Arial" panose="020B0604020202020204" pitchFamily="34" charset="0"/>
              <a:buChar char="•"/>
            </a:pPr>
            <a:r>
              <a:rPr lang="en-US" dirty="0"/>
              <a:t>Experimental results</a:t>
            </a:r>
          </a:p>
          <a:p>
            <a:pPr marL="342900" indent="-342900">
              <a:lnSpc>
                <a:spcPct val="150000"/>
              </a:lnSpc>
              <a:buFont typeface="Arial" panose="020B0604020202020204" pitchFamily="34" charset="0"/>
              <a:buChar char="•"/>
            </a:pPr>
            <a:r>
              <a:rPr lang="en-US" dirty="0"/>
              <a:t>Conclusion</a:t>
            </a:r>
          </a:p>
        </p:txBody>
      </p:sp>
    </p:spTree>
    <p:extLst>
      <p:ext uri="{BB962C8B-B14F-4D97-AF65-F5344CB8AC3E}">
        <p14:creationId xmlns:p14="http://schemas.microsoft.com/office/powerpoint/2010/main" val="43884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a:t>Baseline</a:t>
            </a:r>
          </a:p>
        </p:txBody>
      </p:sp>
    </p:spTree>
    <p:extLst>
      <p:ext uri="{BB962C8B-B14F-4D97-AF65-F5344CB8AC3E}">
        <p14:creationId xmlns:p14="http://schemas.microsoft.com/office/powerpoint/2010/main" val="198418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Dynamic Program for (s, 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each period t, </a:t>
                </a:r>
                <a14:m>
                  <m:oMath xmlns:m="http://schemas.openxmlformats.org/officeDocument/2006/math">
                    <m:sSub>
                      <m:sSubPr>
                        <m:ctrlPr>
                          <a:rPr lang="en-US" i="1" smtClean="0">
                            <a:latin typeface="Cambria Math" panose="02040503050406030204" pitchFamily="18" charset="0"/>
                          </a:rPr>
                        </m:ctrlPr>
                      </m:sSubPr>
                      <m:e>
                        <m:r>
                          <a:rPr lang="en-IE" b="0" i="1" smtClean="0">
                            <a:latin typeface="Cambria Math" panose="02040503050406030204" pitchFamily="18" charset="0"/>
                          </a:rPr>
                          <m:t>𝐼</m:t>
                        </m:r>
                      </m:e>
                      <m:sub>
                        <m:r>
                          <a:rPr lang="en-IE" b="0" i="1" smtClean="0">
                            <a:latin typeface="Cambria Math" panose="02040503050406030204" pitchFamily="18" charset="0"/>
                          </a:rPr>
                          <m:t>𝑡</m:t>
                        </m:r>
                      </m:sub>
                    </m:sSub>
                  </m:oMath>
                </a14:m>
                <a:r>
                  <a:rPr lang="en-US" dirty="0"/>
                  <a:t> is the closing inventory level and </a:t>
                </a:r>
                <a14:m>
                  <m:oMath xmlns:m="http://schemas.openxmlformats.org/officeDocument/2006/math">
                    <m:sSub>
                      <m:sSubPr>
                        <m:ctrlPr>
                          <a:rPr lang="en-US" i="1">
                            <a:latin typeface="Cambria Math" panose="02040503050406030204" pitchFamily="18" charset="0"/>
                          </a:rPr>
                        </m:ctrlPr>
                      </m:sSubPr>
                      <m:e>
                        <m:r>
                          <a:rPr lang="en-IE" b="0" i="1" smtClean="0">
                            <a:latin typeface="Cambria Math" panose="02040503050406030204" pitchFamily="18" charset="0"/>
                          </a:rPr>
                          <m:t>𝑄</m:t>
                        </m:r>
                      </m:e>
                      <m:sub>
                        <m:r>
                          <a:rPr lang="en-IE" i="1">
                            <a:latin typeface="Cambria Math" panose="02040503050406030204" pitchFamily="18" charset="0"/>
                          </a:rPr>
                          <m:t>𝑡</m:t>
                        </m:r>
                      </m:sub>
                    </m:sSub>
                  </m:oMath>
                </a14:m>
                <a:r>
                  <a:rPr lang="en-US" dirty="0"/>
                  <a:t> is the size of the order place in that period.</a:t>
                </a:r>
              </a:p>
              <a:p>
                <a:endParaRPr lang="en-US" dirty="0"/>
              </a:p>
              <a:p>
                <a14:m>
                  <m:oMath xmlns:m="http://schemas.openxmlformats.org/officeDocument/2006/math">
                    <m:sSub>
                      <m:sSubPr>
                        <m:ctrlPr>
                          <a:rPr lang="en-US" i="1">
                            <a:latin typeface="Cambria Math" panose="02040503050406030204" pitchFamily="18" charset="0"/>
                          </a:rPr>
                        </m:ctrlPr>
                      </m:sSubPr>
                      <m:e>
                        <m:r>
                          <a:rPr lang="en-IE" b="0" i="1" smtClean="0">
                            <a:latin typeface="Cambria Math" panose="02040503050406030204" pitchFamily="18" charset="0"/>
                          </a:rPr>
                          <m:t>𝐶</m:t>
                        </m:r>
                      </m:e>
                      <m:sub>
                        <m:r>
                          <a:rPr lang="en-IE" i="1">
                            <a:latin typeface="Cambria Math" panose="02040503050406030204" pitchFamily="18" charset="0"/>
                          </a:rPr>
                          <m:t>𝑡</m:t>
                        </m:r>
                      </m:sub>
                    </m:sSub>
                    <m:r>
                      <a:rPr lang="en-IE" b="0" i="1"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𝐼</m:t>
                        </m:r>
                      </m:e>
                      <m:sub>
                        <m:r>
                          <a:rPr lang="en-IE" b="0" i="1" smtClean="0">
                            <a:latin typeface="Cambria Math" panose="02040503050406030204" pitchFamily="18" charset="0"/>
                          </a:rPr>
                          <m:t>𝑡</m:t>
                        </m:r>
                        <m:r>
                          <a:rPr lang="en-IE" b="0" i="1" smtClean="0">
                            <a:latin typeface="Cambria Math" panose="02040503050406030204" pitchFamily="18" charset="0"/>
                          </a:rPr>
                          <m:t>−1</m:t>
                        </m:r>
                      </m:sub>
                    </m:sSub>
                    <m:r>
                      <a:rPr lang="en-IE" b="0" i="1" smtClean="0">
                        <a:latin typeface="Cambria Math" panose="02040503050406030204" pitchFamily="18" charset="0"/>
                      </a:rPr>
                      <m:t>)</m:t>
                    </m:r>
                  </m:oMath>
                </a14:m>
                <a:r>
                  <a:rPr lang="en-US" dirty="0"/>
                  <a:t> is the expected cost of the optimal policy over periods </a:t>
                </a:r>
                <a14:m>
                  <m:oMath xmlns:m="http://schemas.openxmlformats.org/officeDocument/2006/math">
                    <m:sSub>
                      <m:sSubPr>
                        <m:ctrlPr>
                          <a:rPr lang="en-US" i="1" smtClean="0">
                            <a:latin typeface="Cambria Math" panose="02040503050406030204" pitchFamily="18" charset="0"/>
                          </a:rPr>
                        </m:ctrlPr>
                      </m:sSubPr>
                      <m:e>
                        <m:r>
                          <a:rPr lang="en-IE" b="0" i="1" smtClean="0">
                            <a:latin typeface="Cambria Math" panose="02040503050406030204" pitchFamily="18" charset="0"/>
                          </a:rPr>
                          <m:t>𝑡</m:t>
                        </m:r>
                        <m:r>
                          <a:rPr lang="en-IE" b="0" i="1" smtClean="0">
                            <a:latin typeface="Cambria Math" panose="02040503050406030204" pitchFamily="18" charset="0"/>
                          </a:rPr>
                          <m:t>, …, </m:t>
                        </m:r>
                        <m:r>
                          <a:rPr lang="en-IE" b="0" i="1" smtClean="0">
                            <a:latin typeface="Cambria Math" panose="02040503050406030204" pitchFamily="18" charset="0"/>
                          </a:rPr>
                          <m:t>𝑛</m:t>
                        </m:r>
                        <m:r>
                          <a:rPr lang="en-IE" b="0" i="1" smtClean="0">
                            <a:latin typeface="Cambria Math" panose="02040503050406030204" pitchFamily="18" charset="0"/>
                          </a:rPr>
                          <m:t> </m:t>
                        </m:r>
                      </m:e>
                      <m:sub>
                        <m:r>
                          <a:rPr lang="en-IE" b="0" i="1" smtClean="0">
                            <a:latin typeface="Cambria Math" panose="02040503050406030204" pitchFamily="18" charset="0"/>
                          </a:rPr>
                          <m:t> </m:t>
                        </m:r>
                      </m:sub>
                    </m:sSub>
                  </m:oMath>
                </a14:m>
                <a:r>
                  <a:rPr lang="en-US" dirty="0"/>
                  <a:t> starting with inventory </a:t>
                </a:r>
                <a14:m>
                  <m:oMath xmlns:m="http://schemas.openxmlformats.org/officeDocument/2006/math">
                    <m:sSub>
                      <m:sSubPr>
                        <m:ctrlPr>
                          <a:rPr lang="en-US" i="1">
                            <a:latin typeface="Cambria Math" panose="02040503050406030204" pitchFamily="18" charset="0"/>
                          </a:rPr>
                        </m:ctrlPr>
                      </m:sSubPr>
                      <m:e>
                        <m:r>
                          <a:rPr lang="en-IE" i="1">
                            <a:latin typeface="Cambria Math" panose="02040503050406030204" pitchFamily="18" charset="0"/>
                          </a:rPr>
                          <m:t>𝐼</m:t>
                        </m:r>
                      </m:e>
                      <m:sub>
                        <m:r>
                          <a:rPr lang="en-IE" i="1">
                            <a:latin typeface="Cambria Math" panose="02040503050406030204" pitchFamily="18" charset="0"/>
                          </a:rPr>
                          <m:t>𝑡</m:t>
                        </m:r>
                        <m:r>
                          <a:rPr lang="en-IE" b="0" i="1" smtClean="0">
                            <a:latin typeface="Cambria Math" panose="02040503050406030204" pitchFamily="18" charset="0"/>
                          </a:rPr>
                          <m:t>−1</m:t>
                        </m:r>
                      </m:sub>
                    </m:sSub>
                  </m:oMath>
                </a14:m>
                <a:r>
                  <a:rPr lang="en-US" dirty="0"/>
                  <a:t>.</a:t>
                </a:r>
              </a:p>
              <a:p>
                <a:endParaRPr lang="en-US" dirty="0"/>
              </a:p>
              <a:p>
                <a:endParaRPr lang="en-US" dirty="0"/>
              </a:p>
              <a:p>
                <a:pPr marL="342900" indent="-342900">
                  <a:lnSpc>
                    <a:spcPct val="150000"/>
                  </a:lnSpc>
                  <a:buFont typeface="Arial" panose="020B0604020202020204" pitchFamily="34" charset="0"/>
                  <a:buChar char="•"/>
                </a:pPr>
                <a:endParaRPr lang="en-US" dirty="0"/>
              </a:p>
              <a:p>
                <a:pPr>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7" t="-761" r="-896"/>
                </a:stretch>
              </a:blipFill>
            </p:spPr>
            <p:txBody>
              <a:bodyPr/>
              <a:lstStyle/>
              <a:p>
                <a:r>
                  <a:rPr lang="en-US">
                    <a:noFill/>
                  </a:rPr>
                  <a:t> </a:t>
                </a:r>
              </a:p>
            </p:txBody>
          </p:sp>
        </mc:Fallback>
      </mc:AlternateContent>
    </p:spTree>
    <p:extLst>
      <p:ext uri="{BB962C8B-B14F-4D97-AF65-F5344CB8AC3E}">
        <p14:creationId xmlns:p14="http://schemas.microsoft.com/office/powerpoint/2010/main" val="11748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Dynamic Program for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4293826603"/>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5EFE12-8A75-B747-B26A-BE35190A7987}"/>
                  </a:ext>
                </a:extLst>
              </p:cNvPr>
              <p:cNvSpPr txBox="1"/>
              <p:nvPr/>
            </p:nvSpPr>
            <p:spPr>
              <a:xfrm>
                <a:off x="2123728" y="3861048"/>
                <a:ext cx="918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E" b="0" i="1" dirty="0" smtClean="0">
                              <a:solidFill>
                                <a:schemeClr val="accent5"/>
                              </a:solidFill>
                              <a:latin typeface="Cambria Math" panose="02040503050406030204" pitchFamily="18" charset="0"/>
                            </a:rPr>
                          </m:ctrlPr>
                        </m:sSubPr>
                        <m:e>
                          <m:r>
                            <a:rPr lang="en-IE" b="0" i="1" dirty="0" smtClean="0">
                              <a:solidFill>
                                <a:schemeClr val="accent5"/>
                              </a:solidFill>
                              <a:latin typeface="Cambria Math" panose="02040503050406030204" pitchFamily="18" charset="0"/>
                            </a:rPr>
                            <m:t>𝐶</m:t>
                          </m:r>
                        </m:e>
                        <m:sub>
                          <m:r>
                            <a:rPr lang="en-IE" b="0" i="1" dirty="0" smtClean="0">
                              <a:solidFill>
                                <a:schemeClr val="accent5"/>
                              </a:solidFill>
                              <a:latin typeface="Cambria Math" panose="02040503050406030204" pitchFamily="18" charset="0"/>
                            </a:rPr>
                            <m:t>3</m:t>
                          </m:r>
                        </m:sub>
                      </m:sSub>
                      <m:r>
                        <a:rPr lang="en-IE" b="0" i="1" dirty="0" smtClean="0">
                          <a:solidFill>
                            <a:schemeClr val="accent5"/>
                          </a:solidFill>
                          <a:latin typeface="Cambria Math" panose="02040503050406030204" pitchFamily="18" charset="0"/>
                        </a:rPr>
                        <m:t>(10)</m:t>
                      </m:r>
                    </m:oMath>
                  </m:oMathPara>
                </a14:m>
                <a:endParaRPr lang="en-US" dirty="0">
                  <a:solidFill>
                    <a:schemeClr val="accent5"/>
                  </a:solidFill>
                  <a:latin typeface="Ubuntu Light" panose="020B0304030602030204" pitchFamily="34" charset="0"/>
                </a:endParaRPr>
              </a:p>
            </p:txBody>
          </p:sp>
        </mc:Choice>
        <mc:Fallback xmlns="">
          <p:sp>
            <p:nvSpPr>
              <p:cNvPr id="6" name="TextBox 5">
                <a:extLst>
                  <a:ext uri="{FF2B5EF4-FFF2-40B4-BE49-F238E27FC236}">
                    <a16:creationId xmlns:a16="http://schemas.microsoft.com/office/drawing/2014/main" id="{655EFE12-8A75-B747-B26A-BE35190A7987}"/>
                  </a:ext>
                </a:extLst>
              </p:cNvPr>
              <p:cNvSpPr txBox="1">
                <a:spLocks noRot="1" noChangeAspect="1" noMove="1" noResize="1" noEditPoints="1" noAdjustHandles="1" noChangeArrowheads="1" noChangeShapeType="1" noTextEdit="1"/>
              </p:cNvSpPr>
              <p:nvPr/>
            </p:nvSpPr>
            <p:spPr>
              <a:xfrm>
                <a:off x="2123728" y="3861048"/>
                <a:ext cx="918072"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EC64F4-4BC6-174E-953A-F7D9530B9742}"/>
                  </a:ext>
                </a:extLst>
              </p:cNvPr>
              <p:cNvSpPr txBox="1"/>
              <p:nvPr/>
            </p:nvSpPr>
            <p:spPr>
              <a:xfrm>
                <a:off x="3419872" y="3319951"/>
                <a:ext cx="918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E" b="0" i="1" dirty="0" smtClean="0">
                              <a:solidFill>
                                <a:schemeClr val="accent5"/>
                              </a:solidFill>
                              <a:latin typeface="Cambria Math" panose="02040503050406030204" pitchFamily="18" charset="0"/>
                            </a:rPr>
                          </m:ctrlPr>
                        </m:sSubPr>
                        <m:e>
                          <m:r>
                            <a:rPr lang="en-IE" b="0" i="1" dirty="0" smtClean="0">
                              <a:solidFill>
                                <a:schemeClr val="accent5"/>
                              </a:solidFill>
                              <a:latin typeface="Cambria Math" panose="02040503050406030204" pitchFamily="18" charset="0"/>
                            </a:rPr>
                            <m:t>𝐶</m:t>
                          </m:r>
                        </m:e>
                        <m:sub>
                          <m:r>
                            <a:rPr lang="en-IE" b="0" i="1" dirty="0" smtClean="0">
                              <a:solidFill>
                                <a:schemeClr val="accent5"/>
                              </a:solidFill>
                              <a:latin typeface="Cambria Math" panose="02040503050406030204" pitchFamily="18" charset="0"/>
                            </a:rPr>
                            <m:t>5</m:t>
                          </m:r>
                        </m:sub>
                      </m:sSub>
                      <m:r>
                        <a:rPr lang="en-IE" b="0" i="1" dirty="0" smtClean="0">
                          <a:solidFill>
                            <a:schemeClr val="accent5"/>
                          </a:solidFill>
                          <a:latin typeface="Cambria Math" panose="02040503050406030204" pitchFamily="18" charset="0"/>
                        </a:rPr>
                        <m:t>(20)</m:t>
                      </m:r>
                    </m:oMath>
                  </m:oMathPara>
                </a14:m>
                <a:endParaRPr lang="en-US" dirty="0">
                  <a:solidFill>
                    <a:schemeClr val="accent5"/>
                  </a:solidFill>
                  <a:latin typeface="Ubuntu Light" panose="020B0304030602030204" pitchFamily="34" charset="0"/>
                </a:endParaRPr>
              </a:p>
            </p:txBody>
          </p:sp>
        </mc:Choice>
        <mc:Fallback xmlns="">
          <p:sp>
            <p:nvSpPr>
              <p:cNvPr id="7" name="TextBox 6">
                <a:extLst>
                  <a:ext uri="{FF2B5EF4-FFF2-40B4-BE49-F238E27FC236}">
                    <a16:creationId xmlns:a16="http://schemas.microsoft.com/office/drawing/2014/main" id="{A9EC64F4-4BC6-174E-953A-F7D9530B9742}"/>
                  </a:ext>
                </a:extLst>
              </p:cNvPr>
              <p:cNvSpPr txBox="1">
                <a:spLocks noRot="1" noChangeAspect="1" noMove="1" noResize="1" noEditPoints="1" noAdjustHandles="1" noChangeArrowheads="1" noChangeShapeType="1" noTextEdit="1"/>
              </p:cNvSpPr>
              <p:nvPr/>
            </p:nvSpPr>
            <p:spPr>
              <a:xfrm>
                <a:off x="3419872" y="3319951"/>
                <a:ext cx="918072"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7C8130-2D10-1F44-9300-41C7FC9B68BC}"/>
                  </a:ext>
                </a:extLst>
              </p:cNvPr>
              <p:cNvSpPr txBox="1"/>
              <p:nvPr/>
            </p:nvSpPr>
            <p:spPr>
              <a:xfrm>
                <a:off x="5652120" y="1196752"/>
                <a:ext cx="918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E" b="0" i="1" dirty="0" smtClean="0">
                              <a:solidFill>
                                <a:schemeClr val="accent5"/>
                              </a:solidFill>
                              <a:latin typeface="Cambria Math" panose="02040503050406030204" pitchFamily="18" charset="0"/>
                            </a:rPr>
                          </m:ctrlPr>
                        </m:sSubPr>
                        <m:e>
                          <m:r>
                            <a:rPr lang="en-IE" b="0" i="1" dirty="0" smtClean="0">
                              <a:solidFill>
                                <a:schemeClr val="accent5"/>
                              </a:solidFill>
                              <a:latin typeface="Cambria Math" panose="02040503050406030204" pitchFamily="18" charset="0"/>
                            </a:rPr>
                            <m:t>𝐶</m:t>
                          </m:r>
                        </m:e>
                        <m:sub>
                          <m:r>
                            <a:rPr lang="en-IE" b="0" i="1" dirty="0" smtClean="0">
                              <a:solidFill>
                                <a:schemeClr val="accent5"/>
                              </a:solidFill>
                              <a:latin typeface="Cambria Math" panose="02040503050406030204" pitchFamily="18" charset="0"/>
                            </a:rPr>
                            <m:t>8</m:t>
                          </m:r>
                        </m:sub>
                      </m:sSub>
                      <m:r>
                        <a:rPr lang="en-IE" b="0" i="1" dirty="0" smtClean="0">
                          <a:solidFill>
                            <a:schemeClr val="accent5"/>
                          </a:solidFill>
                          <a:latin typeface="Cambria Math" panose="02040503050406030204" pitchFamily="18" charset="0"/>
                        </a:rPr>
                        <m:t>(60)</m:t>
                      </m:r>
                    </m:oMath>
                  </m:oMathPara>
                </a14:m>
                <a:endParaRPr lang="en-US" dirty="0">
                  <a:solidFill>
                    <a:schemeClr val="accent5"/>
                  </a:solidFill>
                  <a:latin typeface="Ubuntu Light" panose="020B0304030602030204" pitchFamily="34" charset="0"/>
                </a:endParaRPr>
              </a:p>
            </p:txBody>
          </p:sp>
        </mc:Choice>
        <mc:Fallback xmlns="">
          <p:sp>
            <p:nvSpPr>
              <p:cNvPr id="8" name="TextBox 7">
                <a:extLst>
                  <a:ext uri="{FF2B5EF4-FFF2-40B4-BE49-F238E27FC236}">
                    <a16:creationId xmlns:a16="http://schemas.microsoft.com/office/drawing/2014/main" id="{A27C8130-2D10-1F44-9300-41C7FC9B68BC}"/>
                  </a:ext>
                </a:extLst>
              </p:cNvPr>
              <p:cNvSpPr txBox="1">
                <a:spLocks noRot="1" noChangeAspect="1" noMove="1" noResize="1" noEditPoints="1" noAdjustHandles="1" noChangeArrowheads="1" noChangeShapeType="1" noTextEdit="1"/>
              </p:cNvSpPr>
              <p:nvPr/>
            </p:nvSpPr>
            <p:spPr>
              <a:xfrm>
                <a:off x="5652120" y="1196752"/>
                <a:ext cx="918072" cy="369332"/>
              </a:xfrm>
              <a:prstGeom prst="rect">
                <a:avLst/>
              </a:prstGeom>
              <a:blipFill>
                <a:blip r:embed="rId6"/>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136003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Dynamic Program for (s, 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5599" y="1124744"/>
                <a:ext cx="8500533" cy="3600400"/>
              </a:xfrm>
            </p:spPr>
            <p:txBody>
              <a:bodyPr>
                <a:normAutofit/>
              </a:bodyPr>
              <a:lstStyle/>
              <a:p>
                <a:r>
                  <a:rPr lang="en-US" dirty="0"/>
                  <a:t>For each period t, </a:t>
                </a:r>
                <a14:m>
                  <m:oMath xmlns:m="http://schemas.openxmlformats.org/officeDocument/2006/math">
                    <m:sSub>
                      <m:sSubPr>
                        <m:ctrlPr>
                          <a:rPr lang="en-US" i="1" smtClean="0">
                            <a:latin typeface="Cambria Math" panose="02040503050406030204" pitchFamily="18" charset="0"/>
                          </a:rPr>
                        </m:ctrlPr>
                      </m:sSubPr>
                      <m:e>
                        <m:r>
                          <a:rPr lang="en-IE" b="0" i="1" smtClean="0">
                            <a:latin typeface="Cambria Math" panose="02040503050406030204" pitchFamily="18" charset="0"/>
                          </a:rPr>
                          <m:t>𝐼</m:t>
                        </m:r>
                      </m:e>
                      <m:sub>
                        <m:r>
                          <a:rPr lang="en-IE" b="0" i="1" smtClean="0">
                            <a:latin typeface="Cambria Math" panose="02040503050406030204" pitchFamily="18" charset="0"/>
                          </a:rPr>
                          <m:t>𝑡</m:t>
                        </m:r>
                      </m:sub>
                    </m:sSub>
                  </m:oMath>
                </a14:m>
                <a:r>
                  <a:rPr lang="en-US" dirty="0"/>
                  <a:t> is the closing inventory level and </a:t>
                </a:r>
                <a14:m>
                  <m:oMath xmlns:m="http://schemas.openxmlformats.org/officeDocument/2006/math">
                    <m:sSub>
                      <m:sSubPr>
                        <m:ctrlPr>
                          <a:rPr lang="en-US" i="1">
                            <a:latin typeface="Cambria Math" panose="02040503050406030204" pitchFamily="18" charset="0"/>
                          </a:rPr>
                        </m:ctrlPr>
                      </m:sSubPr>
                      <m:e>
                        <m:r>
                          <a:rPr lang="en-IE" b="0" i="1" smtClean="0">
                            <a:latin typeface="Cambria Math" panose="02040503050406030204" pitchFamily="18" charset="0"/>
                          </a:rPr>
                          <m:t>𝑄</m:t>
                        </m:r>
                      </m:e>
                      <m:sub>
                        <m:r>
                          <a:rPr lang="en-IE" i="1">
                            <a:latin typeface="Cambria Math" panose="02040503050406030204" pitchFamily="18" charset="0"/>
                          </a:rPr>
                          <m:t>𝑡</m:t>
                        </m:r>
                      </m:sub>
                    </m:sSub>
                  </m:oMath>
                </a14:m>
                <a:r>
                  <a:rPr lang="en-US" dirty="0"/>
                  <a:t> is the size of the order place in that period.</a:t>
                </a:r>
              </a:p>
              <a:p>
                <a:endParaRPr lang="en-US" dirty="0"/>
              </a:p>
              <a:p>
                <a14:m>
                  <m:oMath xmlns:m="http://schemas.openxmlformats.org/officeDocument/2006/math">
                    <m:sSub>
                      <m:sSubPr>
                        <m:ctrlPr>
                          <a:rPr lang="en-US" i="1">
                            <a:latin typeface="Cambria Math" panose="02040503050406030204" pitchFamily="18" charset="0"/>
                          </a:rPr>
                        </m:ctrlPr>
                      </m:sSubPr>
                      <m:e>
                        <m:r>
                          <a:rPr lang="en-IE" b="0" i="1" smtClean="0">
                            <a:latin typeface="Cambria Math" panose="02040503050406030204" pitchFamily="18" charset="0"/>
                          </a:rPr>
                          <m:t>𝐶</m:t>
                        </m:r>
                      </m:e>
                      <m:sub>
                        <m:r>
                          <a:rPr lang="en-IE" i="1">
                            <a:latin typeface="Cambria Math" panose="02040503050406030204" pitchFamily="18" charset="0"/>
                          </a:rPr>
                          <m:t>𝑡</m:t>
                        </m:r>
                      </m:sub>
                    </m:sSub>
                    <m:r>
                      <a:rPr lang="en-IE" b="0" i="1"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𝐼</m:t>
                        </m:r>
                      </m:e>
                      <m:sub>
                        <m:r>
                          <a:rPr lang="en-IE" b="0" i="1" smtClean="0">
                            <a:latin typeface="Cambria Math" panose="02040503050406030204" pitchFamily="18" charset="0"/>
                          </a:rPr>
                          <m:t>𝑡</m:t>
                        </m:r>
                        <m:r>
                          <a:rPr lang="en-IE" b="0" i="1" smtClean="0">
                            <a:latin typeface="Cambria Math" panose="02040503050406030204" pitchFamily="18" charset="0"/>
                          </a:rPr>
                          <m:t>−1</m:t>
                        </m:r>
                      </m:sub>
                    </m:sSub>
                    <m:r>
                      <a:rPr lang="en-IE" b="0" i="1" smtClean="0">
                        <a:latin typeface="Cambria Math" panose="02040503050406030204" pitchFamily="18" charset="0"/>
                      </a:rPr>
                      <m:t>)</m:t>
                    </m:r>
                  </m:oMath>
                </a14:m>
                <a:r>
                  <a:rPr lang="en-US" dirty="0"/>
                  <a:t> is the expected cost of the optimal policy over periods </a:t>
                </a:r>
                <a14:m>
                  <m:oMath xmlns:m="http://schemas.openxmlformats.org/officeDocument/2006/math">
                    <m:sSub>
                      <m:sSubPr>
                        <m:ctrlPr>
                          <a:rPr lang="en-US" i="1" smtClean="0">
                            <a:latin typeface="Cambria Math" panose="02040503050406030204" pitchFamily="18" charset="0"/>
                          </a:rPr>
                        </m:ctrlPr>
                      </m:sSubPr>
                      <m:e>
                        <m:r>
                          <a:rPr lang="en-IE" b="0" i="1" smtClean="0">
                            <a:latin typeface="Cambria Math" panose="02040503050406030204" pitchFamily="18" charset="0"/>
                          </a:rPr>
                          <m:t>𝑡</m:t>
                        </m:r>
                        <m:r>
                          <a:rPr lang="en-IE" b="0" i="1" smtClean="0">
                            <a:latin typeface="Cambria Math" panose="02040503050406030204" pitchFamily="18" charset="0"/>
                          </a:rPr>
                          <m:t>, …, </m:t>
                        </m:r>
                        <m:r>
                          <a:rPr lang="en-IE" b="0" i="1" smtClean="0">
                            <a:latin typeface="Cambria Math" panose="02040503050406030204" pitchFamily="18" charset="0"/>
                          </a:rPr>
                          <m:t>𝑛</m:t>
                        </m:r>
                        <m:r>
                          <a:rPr lang="en-IE" b="0" i="1" smtClean="0">
                            <a:latin typeface="Cambria Math" panose="02040503050406030204" pitchFamily="18" charset="0"/>
                          </a:rPr>
                          <m:t> </m:t>
                        </m:r>
                      </m:e>
                      <m:sub>
                        <m:r>
                          <a:rPr lang="en-IE" b="0" i="1" smtClean="0">
                            <a:latin typeface="Cambria Math" panose="02040503050406030204" pitchFamily="18" charset="0"/>
                          </a:rPr>
                          <m:t> </m:t>
                        </m:r>
                      </m:sub>
                    </m:sSub>
                  </m:oMath>
                </a14:m>
                <a:r>
                  <a:rPr lang="en-US" dirty="0"/>
                  <a:t> starting with inventory </a:t>
                </a:r>
                <a14:m>
                  <m:oMath xmlns:m="http://schemas.openxmlformats.org/officeDocument/2006/math">
                    <m:sSub>
                      <m:sSubPr>
                        <m:ctrlPr>
                          <a:rPr lang="en-US" i="1">
                            <a:latin typeface="Cambria Math" panose="02040503050406030204" pitchFamily="18" charset="0"/>
                          </a:rPr>
                        </m:ctrlPr>
                      </m:sSubPr>
                      <m:e>
                        <m:r>
                          <a:rPr lang="en-IE" i="1">
                            <a:latin typeface="Cambria Math" panose="02040503050406030204" pitchFamily="18" charset="0"/>
                          </a:rPr>
                          <m:t>𝐼</m:t>
                        </m:r>
                      </m:e>
                      <m:sub>
                        <m:r>
                          <a:rPr lang="en-IE" i="1">
                            <a:latin typeface="Cambria Math" panose="02040503050406030204" pitchFamily="18" charset="0"/>
                          </a:rPr>
                          <m:t>𝑡</m:t>
                        </m:r>
                        <m:r>
                          <a:rPr lang="en-IE" b="0" i="1" smtClean="0">
                            <a:latin typeface="Cambria Math" panose="02040503050406030204" pitchFamily="18" charset="0"/>
                          </a:rPr>
                          <m:t>−1</m:t>
                        </m:r>
                      </m:sub>
                    </m:sSub>
                  </m:oMath>
                </a14:m>
                <a:r>
                  <a:rPr lang="en-US" dirty="0"/>
                  <a:t>.</a:t>
                </a:r>
              </a:p>
              <a:p>
                <a:endParaRPr lang="en-US" dirty="0"/>
              </a:p>
              <a:p>
                <a:r>
                  <a:rPr lang="en-US" dirty="0"/>
                  <a:t>The functional equation is:</a:t>
                </a:r>
              </a:p>
              <a:p>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IE" sz="1800" i="1">
                              <a:latin typeface="Cambria Math" panose="02040503050406030204" pitchFamily="18" charset="0"/>
                            </a:rPr>
                            <m:t>𝐶</m:t>
                          </m:r>
                        </m:e>
                        <m:sub>
                          <m:r>
                            <a:rPr lang="en-IE" sz="1800" i="1">
                              <a:latin typeface="Cambria Math" panose="02040503050406030204" pitchFamily="18" charset="0"/>
                            </a:rPr>
                            <m:t>𝑡</m:t>
                          </m:r>
                        </m:sub>
                      </m:sSub>
                      <m:d>
                        <m:dPr>
                          <m:ctrlPr>
                            <a:rPr lang="en-IE" sz="1800" i="1">
                              <a:latin typeface="Cambria Math" panose="02040503050406030204" pitchFamily="18" charset="0"/>
                            </a:rPr>
                          </m:ctrlPr>
                        </m:dPr>
                        <m:e>
                          <m:sSub>
                            <m:sSubPr>
                              <m:ctrlPr>
                                <a:rPr lang="en-IE" sz="1800" i="1">
                                  <a:latin typeface="Cambria Math" panose="02040503050406030204" pitchFamily="18" charset="0"/>
                                </a:rPr>
                              </m:ctrlPr>
                            </m:sSubPr>
                            <m:e>
                              <m:r>
                                <a:rPr lang="en-IE" sz="1800" i="1">
                                  <a:latin typeface="Cambria Math" panose="02040503050406030204" pitchFamily="18" charset="0"/>
                                </a:rPr>
                                <m:t>𝐼</m:t>
                              </m:r>
                            </m:e>
                            <m:sub>
                              <m:r>
                                <a:rPr lang="en-IE" sz="1800" i="1">
                                  <a:latin typeface="Cambria Math" panose="02040503050406030204" pitchFamily="18" charset="0"/>
                                </a:rPr>
                                <m:t>𝑡</m:t>
                              </m:r>
                              <m:r>
                                <a:rPr lang="en-IE" sz="1800" i="1">
                                  <a:latin typeface="Cambria Math" panose="02040503050406030204" pitchFamily="18" charset="0"/>
                                </a:rPr>
                                <m:t>−1</m:t>
                              </m:r>
                            </m:sub>
                          </m:sSub>
                        </m:e>
                      </m:d>
                      <m:r>
                        <a:rPr lang="en-IE" sz="1800" b="0" i="1" smtClean="0">
                          <a:latin typeface="Cambria Math" panose="02040503050406030204" pitchFamily="18" charset="0"/>
                        </a:rPr>
                        <m:t>= </m:t>
                      </m:r>
                      <m:func>
                        <m:funcPr>
                          <m:ctrlPr>
                            <a:rPr lang="en-IE" sz="1800" b="0" i="1" smtClean="0">
                              <a:latin typeface="Cambria Math" panose="02040503050406030204" pitchFamily="18" charset="0"/>
                            </a:rPr>
                          </m:ctrlPr>
                        </m:funcPr>
                        <m:fName>
                          <m:limLow>
                            <m:limLowPr>
                              <m:ctrlPr>
                                <a:rPr lang="en-IE" sz="1800" b="0" i="1" smtClean="0">
                                  <a:latin typeface="Cambria Math" panose="02040503050406030204" pitchFamily="18" charset="0"/>
                                </a:rPr>
                              </m:ctrlPr>
                            </m:limLowPr>
                            <m:e>
                              <m:r>
                                <m:rPr>
                                  <m:sty m:val="p"/>
                                </m:rPr>
                                <a:rPr lang="en-IE" sz="1800" b="0" i="0" smtClean="0">
                                  <a:latin typeface="Cambria Math" panose="02040503050406030204" pitchFamily="18" charset="0"/>
                                </a:rPr>
                                <m:t>min</m:t>
                              </m:r>
                            </m:e>
                            <m:lim>
                              <m:sSub>
                                <m:sSubPr>
                                  <m:ctrlPr>
                                    <a:rPr lang="en-IE" sz="1800" b="0" i="1" smtClean="0">
                                      <a:latin typeface="Cambria Math" panose="02040503050406030204" pitchFamily="18" charset="0"/>
                                    </a:rPr>
                                  </m:ctrlPr>
                                </m:sSubPr>
                                <m:e>
                                  <m:r>
                                    <a:rPr lang="en-IE" sz="1800" b="0" i="1" smtClean="0">
                                      <a:latin typeface="Cambria Math" panose="02040503050406030204" pitchFamily="18" charset="0"/>
                                    </a:rPr>
                                    <m:t>𝑄</m:t>
                                  </m:r>
                                </m:e>
                                <m:sub>
                                  <m:r>
                                    <a:rPr lang="en-IE" sz="1800" b="0" i="1" smtClean="0">
                                      <a:latin typeface="Cambria Math" panose="02040503050406030204" pitchFamily="18" charset="0"/>
                                    </a:rPr>
                                    <m:t>𝑡</m:t>
                                  </m:r>
                                </m:sub>
                              </m:sSub>
                            </m:lim>
                          </m:limLow>
                        </m:fName>
                        <m:e>
                          <m:r>
                            <a:rPr lang="en-IE" sz="1800" b="0" i="1" smtClean="0">
                              <a:latin typeface="Cambria Math" panose="02040503050406030204" pitchFamily="18" charset="0"/>
                            </a:rPr>
                            <m:t>(</m:t>
                          </m:r>
                          <m:r>
                            <a:rPr lang="en-IE" sz="1800" b="0" i="1" smtClean="0">
                              <a:latin typeface="Cambria Math" panose="02040503050406030204" pitchFamily="18" charset="0"/>
                            </a:rPr>
                            <m:t>𝐾</m:t>
                          </m:r>
                          <m:r>
                            <a:rPr lang="en-IE" sz="1800" i="1">
                              <a:latin typeface="Cambria Math" panose="02040503050406030204" pitchFamily="18" charset="0"/>
                              <a:ea typeface="Cambria Math" panose="02040503050406030204" pitchFamily="18" charset="0"/>
                            </a:rPr>
                            <m:t>𝟙</m:t>
                          </m:r>
                          <m:d>
                            <m:dPr>
                              <m:begChr m:val="{"/>
                              <m:endChr m:val="}"/>
                              <m:ctrlPr>
                                <a:rPr lang="en-IE" sz="1800" b="0" i="1" smtClean="0">
                                  <a:latin typeface="Cambria Math" panose="02040503050406030204" pitchFamily="18" charset="0"/>
                                  <a:ea typeface="Cambria Math" panose="02040503050406030204" pitchFamily="18" charset="0"/>
                                </a:rPr>
                              </m:ctrlPr>
                            </m:dPr>
                            <m:e>
                              <m:sSub>
                                <m:sSubPr>
                                  <m:ctrlPr>
                                    <a:rPr lang="en-IE" sz="1800" i="1">
                                      <a:latin typeface="Cambria Math" panose="02040503050406030204" pitchFamily="18" charset="0"/>
                                    </a:rPr>
                                  </m:ctrlPr>
                                </m:sSubPr>
                                <m:e>
                                  <m:r>
                                    <a:rPr lang="en-IE" sz="1800" i="1">
                                      <a:latin typeface="Cambria Math" panose="02040503050406030204" pitchFamily="18" charset="0"/>
                                    </a:rPr>
                                    <m:t>𝑄</m:t>
                                  </m:r>
                                </m:e>
                                <m:sub>
                                  <m:r>
                                    <a:rPr lang="en-IE" sz="1800" i="1">
                                      <a:latin typeface="Cambria Math" panose="02040503050406030204" pitchFamily="18" charset="0"/>
                                    </a:rPr>
                                    <m:t>𝑡</m:t>
                                  </m:r>
                                </m:sub>
                              </m:sSub>
                              <m:r>
                                <a:rPr lang="en-IE" sz="1800" b="0" i="1" smtClean="0">
                                  <a:latin typeface="Cambria Math" panose="02040503050406030204" pitchFamily="18" charset="0"/>
                                </a:rPr>
                                <m:t>&gt;0</m:t>
                              </m:r>
                            </m:e>
                          </m:d>
                          <m:r>
                            <a:rPr lang="en-IE" sz="1800" b="0" i="1" smtClean="0">
                              <a:latin typeface="Cambria Math" panose="02040503050406030204" pitchFamily="18" charset="0"/>
                              <a:ea typeface="Cambria Math" panose="02040503050406030204" pitchFamily="18" charset="0"/>
                            </a:rPr>
                            <m:t> + </m:t>
                          </m:r>
                          <m:sSub>
                            <m:sSubPr>
                              <m:ctrlPr>
                                <a:rPr lang="en-IE" sz="1800" b="0" i="1" smtClean="0">
                                  <a:latin typeface="Cambria Math" panose="02040503050406030204" pitchFamily="18" charset="0"/>
                                  <a:ea typeface="Cambria Math" panose="02040503050406030204" pitchFamily="18" charset="0"/>
                                </a:rPr>
                              </m:ctrlPr>
                            </m:sSubPr>
                            <m:e>
                              <m:r>
                                <a:rPr lang="en-IE" sz="1800" b="0" i="1" smtClean="0">
                                  <a:latin typeface="Cambria Math" panose="02040503050406030204" pitchFamily="18" charset="0"/>
                                  <a:ea typeface="Cambria Math" panose="02040503050406030204" pitchFamily="18" charset="0"/>
                                </a:rPr>
                                <m:t>𝑓</m:t>
                              </m:r>
                            </m:e>
                            <m:sub>
                              <m:r>
                                <a:rPr lang="en-IE" sz="1800" b="0" i="1" smtClean="0">
                                  <a:latin typeface="Cambria Math" panose="02040503050406030204" pitchFamily="18" charset="0"/>
                                  <a:ea typeface="Cambria Math" panose="02040503050406030204" pitchFamily="18" charset="0"/>
                                </a:rPr>
                                <m:t>𝑡</m:t>
                              </m:r>
                            </m:sub>
                          </m:sSub>
                          <m:d>
                            <m:dPr>
                              <m:ctrlPr>
                                <a:rPr lang="en-IE" sz="1800" b="0" i="1" smtClean="0">
                                  <a:latin typeface="Cambria Math" panose="02040503050406030204" pitchFamily="18" charset="0"/>
                                  <a:ea typeface="Cambria Math" panose="02040503050406030204" pitchFamily="18" charset="0"/>
                                </a:rPr>
                              </m:ctrlPr>
                            </m:dPr>
                            <m:e>
                              <m:sSub>
                                <m:sSubPr>
                                  <m:ctrlPr>
                                    <a:rPr lang="en-IE" sz="1800" b="0" i="1" smtClean="0">
                                      <a:latin typeface="Cambria Math" panose="02040503050406030204" pitchFamily="18" charset="0"/>
                                      <a:ea typeface="Cambria Math" panose="02040503050406030204" pitchFamily="18" charset="0"/>
                                    </a:rPr>
                                  </m:ctrlPr>
                                </m:sSubPr>
                                <m:e>
                                  <m:r>
                                    <a:rPr lang="en-IE" sz="1800" b="0" i="1" smtClean="0">
                                      <a:latin typeface="Cambria Math" panose="02040503050406030204" pitchFamily="18" charset="0"/>
                                      <a:ea typeface="Cambria Math" panose="02040503050406030204" pitchFamily="18" charset="0"/>
                                    </a:rPr>
                                    <m:t>𝐼</m:t>
                                  </m:r>
                                </m:e>
                                <m:sub>
                                  <m:r>
                                    <a:rPr lang="en-IE" sz="1800" b="0" i="1" smtClean="0">
                                      <a:latin typeface="Cambria Math" panose="02040503050406030204" pitchFamily="18" charset="0"/>
                                      <a:ea typeface="Cambria Math" panose="02040503050406030204" pitchFamily="18" charset="0"/>
                                    </a:rPr>
                                    <m:t>𝑡</m:t>
                                  </m:r>
                                  <m:r>
                                    <a:rPr lang="en-IE" sz="1800" b="0" i="1" smtClean="0">
                                      <a:latin typeface="Cambria Math" panose="02040503050406030204" pitchFamily="18" charset="0"/>
                                      <a:ea typeface="Cambria Math" panose="02040503050406030204" pitchFamily="18" charset="0"/>
                                    </a:rPr>
                                    <m:t>−1</m:t>
                                  </m:r>
                                </m:sub>
                              </m:sSub>
                              <m:r>
                                <a:rPr lang="en-IE" sz="1800" b="0" i="1" smtClean="0">
                                  <a:latin typeface="Cambria Math" panose="02040503050406030204" pitchFamily="18" charset="0"/>
                                  <a:ea typeface="Cambria Math" panose="02040503050406030204" pitchFamily="18" charset="0"/>
                                </a:rPr>
                                <m:t>+</m:t>
                              </m:r>
                              <m:sSub>
                                <m:sSubPr>
                                  <m:ctrlPr>
                                    <a:rPr lang="en-IE" sz="1800" i="1">
                                      <a:latin typeface="Cambria Math" panose="02040503050406030204" pitchFamily="18" charset="0"/>
                                    </a:rPr>
                                  </m:ctrlPr>
                                </m:sSubPr>
                                <m:e>
                                  <m:r>
                                    <a:rPr lang="en-IE" sz="1800" i="1">
                                      <a:latin typeface="Cambria Math" panose="02040503050406030204" pitchFamily="18" charset="0"/>
                                    </a:rPr>
                                    <m:t>𝑄</m:t>
                                  </m:r>
                                </m:e>
                                <m:sub>
                                  <m:r>
                                    <a:rPr lang="en-IE" sz="1800" i="1">
                                      <a:latin typeface="Cambria Math" panose="02040503050406030204" pitchFamily="18" charset="0"/>
                                    </a:rPr>
                                    <m:t>𝑡</m:t>
                                  </m:r>
                                </m:sub>
                              </m:sSub>
                              <m:r>
                                <a:rPr lang="en-IE" sz="1800" b="0" i="1" smtClean="0">
                                  <a:latin typeface="Cambria Math" panose="02040503050406030204" pitchFamily="18" charset="0"/>
                                </a:rPr>
                                <m:t>−</m:t>
                              </m:r>
                              <m:sSub>
                                <m:sSubPr>
                                  <m:ctrlPr>
                                    <a:rPr lang="en-US" sz="1800" i="1">
                                      <a:latin typeface="Cambria Math" panose="02040503050406030204" pitchFamily="18" charset="0"/>
                                    </a:rPr>
                                  </m:ctrlPr>
                                </m:sSubPr>
                                <m:e>
                                  <m:r>
                                    <a:rPr lang="en-IE" sz="1800" b="0" i="1" smtClean="0">
                                      <a:latin typeface="Cambria Math" panose="02040503050406030204" pitchFamily="18" charset="0"/>
                                    </a:rPr>
                                    <m:t>𝑑</m:t>
                                  </m:r>
                                </m:e>
                                <m:sub>
                                  <m:r>
                                    <a:rPr lang="en-IE" sz="1800" i="1">
                                      <a:latin typeface="Cambria Math" panose="02040503050406030204" pitchFamily="18" charset="0"/>
                                    </a:rPr>
                                    <m:t>𝑡</m:t>
                                  </m:r>
                                </m:sub>
                              </m:sSub>
                            </m:e>
                          </m:d>
                          <m:r>
                            <a:rPr lang="en-IE" sz="1800" b="0" i="1" smtClean="0">
                              <a:latin typeface="Cambria Math" panose="02040503050406030204" pitchFamily="18" charset="0"/>
                              <a:ea typeface="Cambria Math" panose="02040503050406030204" pitchFamily="18" charset="0"/>
                            </a:rPr>
                            <m:t>+</m:t>
                          </m:r>
                          <m:r>
                            <a:rPr lang="en-IE" sz="1800" b="0" i="1" smtClean="0">
                              <a:latin typeface="Cambria Math" panose="02040503050406030204" pitchFamily="18" charset="0"/>
                              <a:ea typeface="Cambria Math" panose="02040503050406030204" pitchFamily="18" charset="0"/>
                            </a:rPr>
                            <m:t>𝐸</m:t>
                          </m:r>
                          <m:r>
                            <a:rPr lang="en-IE"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IE" sz="1800" i="1">
                                  <a:latin typeface="Cambria Math" panose="02040503050406030204" pitchFamily="18" charset="0"/>
                                </a:rPr>
                                <m:t>𝐶</m:t>
                              </m:r>
                            </m:e>
                            <m:sub>
                              <m:r>
                                <a:rPr lang="en-IE" sz="1800" i="1">
                                  <a:latin typeface="Cambria Math" panose="02040503050406030204" pitchFamily="18" charset="0"/>
                                </a:rPr>
                                <m:t>𝑡</m:t>
                              </m:r>
                              <m:r>
                                <a:rPr lang="en-IE" sz="1800" b="0" i="1" smtClean="0">
                                  <a:latin typeface="Cambria Math" panose="02040503050406030204" pitchFamily="18" charset="0"/>
                                </a:rPr>
                                <m:t>+1</m:t>
                              </m:r>
                            </m:sub>
                          </m:sSub>
                          <m:d>
                            <m:dPr>
                              <m:ctrlPr>
                                <a:rPr lang="en-IE" sz="1800" i="1">
                                  <a:latin typeface="Cambria Math" panose="02040503050406030204" pitchFamily="18" charset="0"/>
                                </a:rPr>
                              </m:ctrlPr>
                            </m:dPr>
                            <m:e>
                              <m:sSub>
                                <m:sSubPr>
                                  <m:ctrlPr>
                                    <a:rPr lang="en-IE" sz="1800" i="1">
                                      <a:latin typeface="Cambria Math" panose="02040503050406030204" pitchFamily="18" charset="0"/>
                                      <a:ea typeface="Cambria Math" panose="02040503050406030204" pitchFamily="18" charset="0"/>
                                    </a:rPr>
                                  </m:ctrlPr>
                                </m:sSubPr>
                                <m:e>
                                  <m:r>
                                    <a:rPr lang="en-IE" sz="1800" i="1">
                                      <a:latin typeface="Cambria Math" panose="02040503050406030204" pitchFamily="18" charset="0"/>
                                      <a:ea typeface="Cambria Math" panose="02040503050406030204" pitchFamily="18" charset="0"/>
                                    </a:rPr>
                                    <m:t>𝐼</m:t>
                                  </m:r>
                                </m:e>
                                <m:sub>
                                  <m:r>
                                    <a:rPr lang="en-IE" sz="1800" i="1">
                                      <a:latin typeface="Cambria Math" panose="02040503050406030204" pitchFamily="18" charset="0"/>
                                      <a:ea typeface="Cambria Math" panose="02040503050406030204" pitchFamily="18" charset="0"/>
                                    </a:rPr>
                                    <m:t>𝑡</m:t>
                                  </m:r>
                                  <m:r>
                                    <a:rPr lang="en-IE" sz="1800" i="1">
                                      <a:latin typeface="Cambria Math" panose="02040503050406030204" pitchFamily="18" charset="0"/>
                                      <a:ea typeface="Cambria Math" panose="02040503050406030204" pitchFamily="18" charset="0"/>
                                    </a:rPr>
                                    <m:t>−1</m:t>
                                  </m:r>
                                </m:sub>
                              </m:sSub>
                              <m:r>
                                <a:rPr lang="en-IE" sz="1800" i="1">
                                  <a:latin typeface="Cambria Math" panose="02040503050406030204" pitchFamily="18" charset="0"/>
                                  <a:ea typeface="Cambria Math" panose="02040503050406030204" pitchFamily="18" charset="0"/>
                                </a:rPr>
                                <m:t>+</m:t>
                              </m:r>
                              <m:sSub>
                                <m:sSubPr>
                                  <m:ctrlPr>
                                    <a:rPr lang="en-IE" sz="1800" i="1">
                                      <a:latin typeface="Cambria Math" panose="02040503050406030204" pitchFamily="18" charset="0"/>
                                    </a:rPr>
                                  </m:ctrlPr>
                                </m:sSubPr>
                                <m:e>
                                  <m:r>
                                    <a:rPr lang="en-IE" sz="1800" i="1">
                                      <a:latin typeface="Cambria Math" panose="02040503050406030204" pitchFamily="18" charset="0"/>
                                    </a:rPr>
                                    <m:t>𝑄</m:t>
                                  </m:r>
                                </m:e>
                                <m:sub>
                                  <m:r>
                                    <a:rPr lang="en-IE" sz="1800" i="1">
                                      <a:latin typeface="Cambria Math" panose="02040503050406030204" pitchFamily="18" charset="0"/>
                                    </a:rPr>
                                    <m:t>𝑡</m:t>
                                  </m:r>
                                </m:sub>
                              </m:sSub>
                              <m:r>
                                <a:rPr lang="en-IE" sz="1800" i="1">
                                  <a:latin typeface="Cambria Math" panose="02040503050406030204" pitchFamily="18" charset="0"/>
                                </a:rPr>
                                <m:t>−</m:t>
                              </m:r>
                              <m:sSub>
                                <m:sSubPr>
                                  <m:ctrlPr>
                                    <a:rPr lang="en-US" sz="1800" i="1">
                                      <a:latin typeface="Cambria Math" panose="02040503050406030204" pitchFamily="18" charset="0"/>
                                    </a:rPr>
                                  </m:ctrlPr>
                                </m:sSubPr>
                                <m:e>
                                  <m:r>
                                    <a:rPr lang="en-IE" sz="1800" i="1">
                                      <a:latin typeface="Cambria Math" panose="02040503050406030204" pitchFamily="18" charset="0"/>
                                    </a:rPr>
                                    <m:t>𝑑</m:t>
                                  </m:r>
                                </m:e>
                                <m:sub>
                                  <m:r>
                                    <a:rPr lang="en-IE" sz="1800" i="1">
                                      <a:latin typeface="Cambria Math" panose="02040503050406030204" pitchFamily="18" charset="0"/>
                                    </a:rPr>
                                    <m:t>𝑡</m:t>
                                  </m:r>
                                </m:sub>
                              </m:sSub>
                            </m:e>
                          </m:d>
                          <m:r>
                            <a:rPr lang="en-IE" sz="1800" b="0" i="1" smtClean="0">
                              <a:latin typeface="Cambria Math" panose="02040503050406030204" pitchFamily="18" charset="0"/>
                              <a:ea typeface="Cambria Math" panose="02040503050406030204" pitchFamily="18" charset="0"/>
                            </a:rPr>
                            <m:t>])</m:t>
                          </m:r>
                        </m:e>
                      </m:func>
                    </m:oMath>
                  </m:oMathPara>
                </a14:m>
                <a:endParaRPr lang="en-US" sz="1800" dirty="0"/>
              </a:p>
              <a:p>
                <a:endParaRPr lang="en-US" dirty="0"/>
              </a:p>
              <a:p>
                <a:pPr marL="342900" indent="-342900">
                  <a:lnSpc>
                    <a:spcPct val="150000"/>
                  </a:lnSpc>
                  <a:buFont typeface="Arial" panose="020B0604020202020204" pitchFamily="34" charset="0"/>
                  <a:buChar char="•"/>
                </a:pPr>
                <a:endParaRPr lang="en-US" dirty="0"/>
              </a:p>
              <a:p>
                <a:pPr>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5599" y="1124744"/>
                <a:ext cx="8500533" cy="3600400"/>
              </a:xfrm>
              <a:blipFill>
                <a:blip r:embed="rId3"/>
                <a:stretch>
                  <a:fillRect l="-597" t="-1056" r="-89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2E9898B-1912-8744-B037-A29725399238}"/>
              </a:ext>
            </a:extLst>
          </p:cNvPr>
          <p:cNvSpPr/>
          <p:nvPr/>
        </p:nvSpPr>
        <p:spPr>
          <a:xfrm>
            <a:off x="1979712" y="4437112"/>
            <a:ext cx="360040" cy="288032"/>
          </a:xfrm>
          <a:prstGeom prst="rect">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E26A78C-732F-4744-B7BF-9C918AFB5E38}"/>
              </a:ext>
            </a:extLst>
          </p:cNvPr>
          <p:cNvSpPr/>
          <p:nvPr/>
        </p:nvSpPr>
        <p:spPr>
          <a:xfrm>
            <a:off x="2411760" y="4221088"/>
            <a:ext cx="1152128" cy="432048"/>
          </a:xfrm>
          <a:prstGeom prst="rect">
            <a:avLst/>
          </a:prstGeom>
          <a:solidFill>
            <a:srgbClr val="C000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62C4CC9-6F96-1D4B-B0FD-008548032C25}"/>
              </a:ext>
            </a:extLst>
          </p:cNvPr>
          <p:cNvSpPr/>
          <p:nvPr/>
        </p:nvSpPr>
        <p:spPr>
          <a:xfrm>
            <a:off x="3833746" y="4221088"/>
            <a:ext cx="1890382" cy="432048"/>
          </a:xfrm>
          <a:prstGeom prst="rect">
            <a:avLst/>
          </a:prstGeom>
          <a:solidFill>
            <a:srgbClr val="0070C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1C8D790-FE0B-8947-8D01-6C7D47CA4301}"/>
              </a:ext>
            </a:extLst>
          </p:cNvPr>
          <p:cNvSpPr/>
          <p:nvPr/>
        </p:nvSpPr>
        <p:spPr>
          <a:xfrm>
            <a:off x="5868144" y="4221088"/>
            <a:ext cx="2376264" cy="432048"/>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00516AA-E82A-B545-BD8D-1EC7148ABE22}"/>
              </a:ext>
            </a:extLst>
          </p:cNvPr>
          <p:cNvSpPr txBox="1"/>
          <p:nvPr/>
        </p:nvSpPr>
        <p:spPr>
          <a:xfrm>
            <a:off x="1275007" y="4702952"/>
            <a:ext cx="1540806"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Order quantity</a:t>
            </a:r>
          </a:p>
        </p:txBody>
      </p:sp>
      <p:sp>
        <p:nvSpPr>
          <p:cNvPr id="9" name="TextBox 8">
            <a:extLst>
              <a:ext uri="{FF2B5EF4-FFF2-40B4-BE49-F238E27FC236}">
                <a16:creationId xmlns:a16="http://schemas.microsoft.com/office/drawing/2014/main" id="{8EEAA747-A66B-CA44-B35B-26D4C0FFA402}"/>
              </a:ext>
            </a:extLst>
          </p:cNvPr>
          <p:cNvSpPr txBox="1"/>
          <p:nvPr/>
        </p:nvSpPr>
        <p:spPr>
          <a:xfrm>
            <a:off x="2406199" y="3904726"/>
            <a:ext cx="1157689"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Order cost</a:t>
            </a:r>
          </a:p>
        </p:txBody>
      </p:sp>
      <p:sp>
        <p:nvSpPr>
          <p:cNvPr id="10" name="TextBox 9">
            <a:extLst>
              <a:ext uri="{FF2B5EF4-FFF2-40B4-BE49-F238E27FC236}">
                <a16:creationId xmlns:a16="http://schemas.microsoft.com/office/drawing/2014/main" id="{B6C2F90B-7E85-0A4E-A985-499D8935C660}"/>
              </a:ext>
            </a:extLst>
          </p:cNvPr>
          <p:cNvSpPr txBox="1"/>
          <p:nvPr/>
        </p:nvSpPr>
        <p:spPr>
          <a:xfrm>
            <a:off x="3735221" y="4712825"/>
            <a:ext cx="2087431"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Holding/penalty cost</a:t>
            </a:r>
          </a:p>
        </p:txBody>
      </p:sp>
      <p:sp>
        <p:nvSpPr>
          <p:cNvPr id="11" name="TextBox 10">
            <a:extLst>
              <a:ext uri="{FF2B5EF4-FFF2-40B4-BE49-F238E27FC236}">
                <a16:creationId xmlns:a16="http://schemas.microsoft.com/office/drawing/2014/main" id="{5411E9EE-E8DA-5A42-BF1D-62FBFF450547}"/>
              </a:ext>
            </a:extLst>
          </p:cNvPr>
          <p:cNvSpPr txBox="1"/>
          <p:nvPr/>
        </p:nvSpPr>
        <p:spPr>
          <a:xfrm>
            <a:off x="5614488" y="3810526"/>
            <a:ext cx="3070328"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Expected cost of future periods</a:t>
            </a:r>
          </a:p>
        </p:txBody>
      </p:sp>
    </p:spTree>
    <p:extLst>
      <p:ext uri="{BB962C8B-B14F-4D97-AF65-F5344CB8AC3E}">
        <p14:creationId xmlns:p14="http://schemas.microsoft.com/office/powerpoint/2010/main" val="27397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Dynamic Program for (s, 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5599" y="1124744"/>
                <a:ext cx="8500533" cy="4464496"/>
              </a:xfrm>
            </p:spPr>
            <p:txBody>
              <a:bodyPr>
                <a:normAutofit/>
              </a:bodyPr>
              <a:lstStyle/>
              <a:p>
                <a:r>
                  <a:rPr lang="en-IE" dirty="0"/>
                  <a:t>The base case is:</a:t>
                </a:r>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IE" i="1">
                              <a:latin typeface="Cambria Math" panose="02040503050406030204" pitchFamily="18" charset="0"/>
                            </a:rPr>
                            <m:t>𝐶</m:t>
                          </m:r>
                        </m:e>
                        <m:sub>
                          <m:r>
                            <a:rPr lang="en-IE" b="0" i="1" smtClean="0">
                              <a:latin typeface="Cambria Math" panose="02040503050406030204" pitchFamily="18" charset="0"/>
                            </a:rPr>
                            <m:t>𝑛</m:t>
                          </m:r>
                          <m:r>
                            <a:rPr lang="en-IE" b="0" i="1" smtClean="0">
                              <a:latin typeface="Cambria Math" panose="02040503050406030204" pitchFamily="18" charset="0"/>
                            </a:rPr>
                            <m:t>+1</m:t>
                          </m:r>
                        </m:sub>
                      </m:sSub>
                      <m:d>
                        <m:dPr>
                          <m:ctrlPr>
                            <a:rPr lang="en-IE" i="1">
                              <a:latin typeface="Cambria Math" panose="02040503050406030204" pitchFamily="18" charset="0"/>
                            </a:rPr>
                          </m:ctrlPr>
                        </m:dPr>
                        <m:e>
                          <m:r>
                            <a:rPr lang="en-IE" b="0" i="1" smtClean="0">
                              <a:latin typeface="Cambria Math" panose="02040503050406030204" pitchFamily="18" charset="0"/>
                            </a:rPr>
                            <m:t>∗</m:t>
                          </m:r>
                        </m:e>
                      </m:d>
                      <m:r>
                        <a:rPr lang="en-IE" i="1">
                          <a:latin typeface="Cambria Math" panose="02040503050406030204" pitchFamily="18" charset="0"/>
                        </a:rPr>
                        <m:t>=</m:t>
                      </m:r>
                      <m:r>
                        <a:rPr lang="en-IE" b="0" i="1" smtClean="0">
                          <a:latin typeface="Cambria Math" panose="02040503050406030204" pitchFamily="18" charset="0"/>
                        </a:rPr>
                        <m:t>0</m:t>
                      </m:r>
                    </m:oMath>
                  </m:oMathPara>
                </a14:m>
                <a:endParaRPr lang="en-IE" b="0" dirty="0"/>
              </a:p>
              <a:p>
                <a:endParaRPr lang="en-US" dirty="0"/>
              </a:p>
              <a:p>
                <a:r>
                  <a:rPr lang="en-US" dirty="0"/>
                  <a:t>And the optimal cost of a policy is: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IE" i="1">
                              <a:latin typeface="Cambria Math" panose="02040503050406030204" pitchFamily="18" charset="0"/>
                            </a:rPr>
                            <m:t>𝐶</m:t>
                          </m:r>
                        </m:e>
                        <m:sub>
                          <m:r>
                            <a:rPr lang="en-IE" b="0" i="1" smtClean="0">
                              <a:latin typeface="Cambria Math" panose="02040503050406030204" pitchFamily="18" charset="0"/>
                            </a:rPr>
                            <m:t>1</m:t>
                          </m:r>
                        </m:sub>
                      </m:sSub>
                      <m:d>
                        <m:dPr>
                          <m:ctrlPr>
                            <a:rPr lang="en-IE" i="1">
                              <a:latin typeface="Cambria Math" panose="02040503050406030204" pitchFamily="18" charset="0"/>
                            </a:rPr>
                          </m:ctrlPr>
                        </m:dPr>
                        <m:e>
                          <m:sSub>
                            <m:sSubPr>
                              <m:ctrlPr>
                                <a:rPr lang="en-IE" i="1">
                                  <a:latin typeface="Cambria Math" panose="02040503050406030204" pitchFamily="18" charset="0"/>
                                </a:rPr>
                              </m:ctrlPr>
                            </m:sSubPr>
                            <m:e>
                              <m:r>
                                <a:rPr lang="en-IE" i="1">
                                  <a:latin typeface="Cambria Math" panose="02040503050406030204" pitchFamily="18" charset="0"/>
                                </a:rPr>
                                <m:t>𝐼</m:t>
                              </m:r>
                            </m:e>
                            <m:sub>
                              <m:r>
                                <a:rPr lang="en-IE" b="0" i="1" smtClean="0">
                                  <a:latin typeface="Cambria Math" panose="02040503050406030204" pitchFamily="18" charset="0"/>
                                </a:rPr>
                                <m:t>0</m:t>
                              </m:r>
                            </m:sub>
                          </m:sSub>
                        </m:e>
                      </m:d>
                    </m:oMath>
                  </m:oMathPara>
                </a14:m>
                <a:endParaRPr lang="en-US" dirty="0"/>
              </a:p>
              <a:p>
                <a:pPr marL="342900" indent="-342900">
                  <a:lnSpc>
                    <a:spcPct val="150000"/>
                  </a:lnSpc>
                  <a:buFont typeface="Arial" panose="020B0604020202020204" pitchFamily="34" charset="0"/>
                  <a:buChar char="•"/>
                </a:pPr>
                <a:endParaRPr lang="en-US" dirty="0"/>
              </a:p>
              <a:p>
                <a:pPr>
                  <a:lnSpc>
                    <a:spcPct val="150000"/>
                  </a:lnSpc>
                </a:pPr>
                <a:r>
                  <a:rPr lang="en-US" dirty="0"/>
                  <a:t>Where </a:t>
                </a:r>
                <a14:m>
                  <m:oMath xmlns:m="http://schemas.openxmlformats.org/officeDocument/2006/math">
                    <m:sSub>
                      <m:sSubPr>
                        <m:ctrlPr>
                          <a:rPr lang="en-IE" i="1">
                            <a:latin typeface="Cambria Math" panose="02040503050406030204" pitchFamily="18" charset="0"/>
                          </a:rPr>
                        </m:ctrlPr>
                      </m:sSubPr>
                      <m:e>
                        <m:r>
                          <a:rPr lang="en-IE" i="1">
                            <a:latin typeface="Cambria Math" panose="02040503050406030204" pitchFamily="18" charset="0"/>
                          </a:rPr>
                          <m:t>𝐼</m:t>
                        </m:r>
                      </m:e>
                      <m:sub>
                        <m:r>
                          <a:rPr lang="en-IE" i="1">
                            <a:latin typeface="Cambria Math" panose="02040503050406030204" pitchFamily="18" charset="0"/>
                          </a:rPr>
                          <m:t>0</m:t>
                        </m:r>
                      </m:sub>
                    </m:sSub>
                  </m:oMath>
                </a14:m>
                <a:r>
                  <a:rPr lang="en-US" dirty="0"/>
                  <a:t> is the initial inventory.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5599" y="1124744"/>
                <a:ext cx="8500533" cy="4464496"/>
              </a:xfrm>
              <a:blipFill>
                <a:blip r:embed="rId3"/>
                <a:stretch>
                  <a:fillRect l="-597" t="-852"/>
                </a:stretch>
              </a:blipFill>
            </p:spPr>
            <p:txBody>
              <a:bodyPr/>
              <a:lstStyle/>
              <a:p>
                <a:r>
                  <a:rPr lang="en-US">
                    <a:noFill/>
                  </a:rPr>
                  <a:t> </a:t>
                </a:r>
              </a:p>
            </p:txBody>
          </p:sp>
        </mc:Fallback>
      </mc:AlternateContent>
    </p:spTree>
    <p:extLst>
      <p:ext uri="{BB962C8B-B14F-4D97-AF65-F5344CB8AC3E}">
        <p14:creationId xmlns:p14="http://schemas.microsoft.com/office/powerpoint/2010/main" val="394817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a:t>
            </a:r>
          </a:p>
        </p:txBody>
      </p:sp>
      <p:sp>
        <p:nvSpPr>
          <p:cNvPr id="3" name="Content Placeholder 2"/>
          <p:cNvSpPr>
            <a:spLocks noGrp="1"/>
          </p:cNvSpPr>
          <p:nvPr>
            <p:ph idx="1"/>
          </p:nvPr>
        </p:nvSpPr>
        <p:spPr/>
        <p:txBody>
          <a:bodyPr>
            <a:normAutofit/>
          </a:bodyPr>
          <a:lstStyle/>
          <a:p>
            <a:r>
              <a:rPr lang="en-US" dirty="0"/>
              <a:t>If the review periods are fixed, the problem is reduced to (s, S).</a:t>
            </a:r>
          </a:p>
          <a:p>
            <a:endParaRPr lang="en-US" dirty="0"/>
          </a:p>
          <a:p>
            <a:r>
              <a:rPr lang="en-US" dirty="0"/>
              <a:t>We can compute optimal (s, S) policies for all the possible review periods. The one with the minimum cost among them is the optimal (R, s, S) policy.</a:t>
            </a:r>
          </a:p>
          <a:p>
            <a:endParaRPr lang="en-US" dirty="0"/>
          </a:p>
          <a:p>
            <a:pPr marL="342900" indent="-34290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D481F02A-A5CF-8745-8E64-5E048747B262}"/>
              </a:ext>
            </a:extLst>
          </p:cNvPr>
          <p:cNvPicPr>
            <a:picLocks noChangeAspect="1"/>
          </p:cNvPicPr>
          <p:nvPr/>
        </p:nvPicPr>
        <p:blipFill>
          <a:blip r:embed="rId3"/>
          <a:stretch>
            <a:fillRect/>
          </a:stretch>
        </p:blipFill>
        <p:spPr>
          <a:xfrm>
            <a:off x="3177115" y="2852936"/>
            <a:ext cx="2857500" cy="2857500"/>
          </a:xfrm>
          <a:prstGeom prst="rect">
            <a:avLst/>
          </a:prstGeom>
        </p:spPr>
      </p:pic>
    </p:spTree>
    <p:extLst>
      <p:ext uri="{BB962C8B-B14F-4D97-AF65-F5344CB8AC3E}">
        <p14:creationId xmlns:p14="http://schemas.microsoft.com/office/powerpoint/2010/main" val="146958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 to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39497092"/>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9FE0618-55F0-5F48-BF24-28932B3518A5}"/>
              </a:ext>
            </a:extLst>
          </p:cNvPr>
          <p:cNvCxnSpPr/>
          <p:nvPr/>
        </p:nvCxnSpPr>
        <p:spPr>
          <a:xfrm>
            <a:off x="1259632" y="213285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E356718-517C-624A-A3F3-03B3280E97CF}"/>
              </a:ext>
            </a:extLst>
          </p:cNvPr>
          <p:cNvSpPr txBox="1"/>
          <p:nvPr/>
        </p:nvSpPr>
        <p:spPr>
          <a:xfrm>
            <a:off x="1475656" y="191683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0</a:t>
            </a:r>
          </a:p>
        </p:txBody>
      </p:sp>
      <p:cxnSp>
        <p:nvCxnSpPr>
          <p:cNvPr id="12" name="Straight Connector 11">
            <a:extLst>
              <a:ext uri="{FF2B5EF4-FFF2-40B4-BE49-F238E27FC236}">
                <a16:creationId xmlns:a16="http://schemas.microsoft.com/office/drawing/2014/main" id="{07835634-1B28-AE44-9247-83674794B5D7}"/>
              </a:ext>
            </a:extLst>
          </p:cNvPr>
          <p:cNvCxnSpPr/>
          <p:nvPr/>
        </p:nvCxnSpPr>
        <p:spPr>
          <a:xfrm>
            <a:off x="2987824" y="16502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A299433-6888-9841-AF07-247BDD7B8B02}"/>
              </a:ext>
            </a:extLst>
          </p:cNvPr>
          <p:cNvSpPr txBox="1"/>
          <p:nvPr/>
        </p:nvSpPr>
        <p:spPr>
          <a:xfrm>
            <a:off x="3203848" y="1434262"/>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19" name="TextBox 18">
            <a:extLst>
              <a:ext uri="{FF2B5EF4-FFF2-40B4-BE49-F238E27FC236}">
                <a16:creationId xmlns:a16="http://schemas.microsoft.com/office/drawing/2014/main" id="{BA3BAF65-B6F7-1442-AF09-59C2B4D07A57}"/>
              </a:ext>
            </a:extLst>
          </p:cNvPr>
          <p:cNvSpPr txBox="1"/>
          <p:nvPr/>
        </p:nvSpPr>
        <p:spPr>
          <a:xfrm>
            <a:off x="3430662" y="4214505"/>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p>
        </p:txBody>
      </p:sp>
      <p:sp>
        <p:nvSpPr>
          <p:cNvPr id="21" name="TextBox 20">
            <a:extLst>
              <a:ext uri="{FF2B5EF4-FFF2-40B4-BE49-F238E27FC236}">
                <a16:creationId xmlns:a16="http://schemas.microsoft.com/office/drawing/2014/main" id="{16FE2CF5-8E9E-0E4B-91AE-20D0069FAE8C}"/>
              </a:ext>
            </a:extLst>
          </p:cNvPr>
          <p:cNvSpPr txBox="1"/>
          <p:nvPr/>
        </p:nvSpPr>
        <p:spPr>
          <a:xfrm>
            <a:off x="6084168" y="3645024"/>
            <a:ext cx="432048"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3</a:t>
            </a:r>
          </a:p>
        </p:txBody>
      </p:sp>
      <p:cxnSp>
        <p:nvCxnSpPr>
          <p:cNvPr id="22" name="Straight Connector 21">
            <a:extLst>
              <a:ext uri="{FF2B5EF4-FFF2-40B4-BE49-F238E27FC236}">
                <a16:creationId xmlns:a16="http://schemas.microsoft.com/office/drawing/2014/main" id="{EF216474-46AF-924C-96EF-8D14017EA877}"/>
              </a:ext>
            </a:extLst>
          </p:cNvPr>
          <p:cNvCxnSpPr/>
          <p:nvPr/>
        </p:nvCxnSpPr>
        <p:spPr>
          <a:xfrm>
            <a:off x="4139952" y="3475747"/>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3" name="TextBox 12">
            <a:extLst>
              <a:ext uri="{FF2B5EF4-FFF2-40B4-BE49-F238E27FC236}">
                <a16:creationId xmlns:a16="http://schemas.microsoft.com/office/drawing/2014/main" id="{6CA03EE5-A60C-DD40-B865-45CF48BB5FA6}"/>
              </a:ext>
            </a:extLst>
          </p:cNvPr>
          <p:cNvSpPr txBox="1"/>
          <p:nvPr/>
        </p:nvSpPr>
        <p:spPr>
          <a:xfrm>
            <a:off x="4355976" y="3259723"/>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2</a:t>
            </a:r>
          </a:p>
        </p:txBody>
      </p:sp>
      <p:cxnSp>
        <p:nvCxnSpPr>
          <p:cNvPr id="24" name="Straight Connector 23">
            <a:extLst>
              <a:ext uri="{FF2B5EF4-FFF2-40B4-BE49-F238E27FC236}">
                <a16:creationId xmlns:a16="http://schemas.microsoft.com/office/drawing/2014/main" id="{AAAC96E3-748E-DD45-B25F-547112C5A598}"/>
              </a:ext>
            </a:extLst>
          </p:cNvPr>
          <p:cNvCxnSpPr/>
          <p:nvPr/>
        </p:nvCxnSpPr>
        <p:spPr>
          <a:xfrm>
            <a:off x="2987824" y="3436386"/>
            <a:ext cx="216024"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5" name="TextBox 12">
            <a:extLst>
              <a:ext uri="{FF2B5EF4-FFF2-40B4-BE49-F238E27FC236}">
                <a16:creationId xmlns:a16="http://schemas.microsoft.com/office/drawing/2014/main" id="{5E2AE91B-4395-EA41-829F-2A21B512E204}"/>
              </a:ext>
            </a:extLst>
          </p:cNvPr>
          <p:cNvSpPr txBox="1"/>
          <p:nvPr/>
        </p:nvSpPr>
        <p:spPr>
          <a:xfrm>
            <a:off x="3203848" y="3220362"/>
            <a:ext cx="43204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5"/>
                </a:solidFill>
                <a:latin typeface="Ubuntu Light" panose="020B0304030602030204" pitchFamily="34" charset="0"/>
              </a:rPr>
              <a:t>s</a:t>
            </a:r>
            <a:r>
              <a:rPr lang="en-US" sz="1600" baseline="-25000" dirty="0">
                <a:solidFill>
                  <a:schemeClr val="accent5"/>
                </a:solidFill>
                <a:latin typeface="Ubuntu Light" panose="020B0304030602030204" pitchFamily="34" charset="0"/>
              </a:rPr>
              <a:t>1</a:t>
            </a:r>
          </a:p>
        </p:txBody>
      </p:sp>
      <p:sp>
        <p:nvSpPr>
          <p:cNvPr id="26" name="TextBox 25">
            <a:extLst>
              <a:ext uri="{FF2B5EF4-FFF2-40B4-BE49-F238E27FC236}">
                <a16:creationId xmlns:a16="http://schemas.microsoft.com/office/drawing/2014/main" id="{05E50A82-10A1-DB4C-AD5D-394867097C53}"/>
              </a:ext>
            </a:extLst>
          </p:cNvPr>
          <p:cNvSpPr txBox="1"/>
          <p:nvPr/>
        </p:nvSpPr>
        <p:spPr>
          <a:xfrm>
            <a:off x="3977018" y="4804421"/>
            <a:ext cx="64500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5</a:t>
            </a:r>
            <a:r>
              <a:rPr lang="en-US" sz="1600" dirty="0">
                <a:solidFill>
                  <a:schemeClr val="accent5"/>
                </a:solidFill>
                <a:latin typeface="Ubuntu Light" panose="020B0304030602030204" pitchFamily="34" charset="0"/>
              </a:rPr>
              <a:t>=1</a:t>
            </a:r>
          </a:p>
        </p:txBody>
      </p:sp>
      <p:sp>
        <p:nvSpPr>
          <p:cNvPr id="27" name="TextBox 26">
            <a:extLst>
              <a:ext uri="{FF2B5EF4-FFF2-40B4-BE49-F238E27FC236}">
                <a16:creationId xmlns:a16="http://schemas.microsoft.com/office/drawing/2014/main" id="{68BCC0A7-82A5-0E40-A825-92161BBFFCB2}"/>
              </a:ext>
            </a:extLst>
          </p:cNvPr>
          <p:cNvSpPr txBox="1"/>
          <p:nvPr/>
        </p:nvSpPr>
        <p:spPr>
          <a:xfrm>
            <a:off x="2843808" y="4804421"/>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r>
              <a:rPr lang="en-US" sz="1600" dirty="0">
                <a:solidFill>
                  <a:schemeClr val="accent5"/>
                </a:solidFill>
                <a:latin typeface="Ubuntu Light" panose="020B0304030602030204" pitchFamily="34" charset="0"/>
              </a:rPr>
              <a:t>=1</a:t>
            </a:r>
          </a:p>
        </p:txBody>
      </p:sp>
      <p:sp>
        <p:nvSpPr>
          <p:cNvPr id="28" name="TextBox 27">
            <a:extLst>
              <a:ext uri="{FF2B5EF4-FFF2-40B4-BE49-F238E27FC236}">
                <a16:creationId xmlns:a16="http://schemas.microsoft.com/office/drawing/2014/main" id="{00E0B9B8-ADEE-044D-9035-35B17471474D}"/>
              </a:ext>
            </a:extLst>
          </p:cNvPr>
          <p:cNvSpPr txBox="1"/>
          <p:nvPr/>
        </p:nvSpPr>
        <p:spPr>
          <a:xfrm>
            <a:off x="5706126" y="4804421"/>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8</a:t>
            </a:r>
            <a:r>
              <a:rPr lang="en-US" sz="1600" dirty="0">
                <a:solidFill>
                  <a:schemeClr val="accent5"/>
                </a:solidFill>
                <a:latin typeface="Ubuntu Light" panose="020B0304030602030204" pitchFamily="34" charset="0"/>
              </a:rPr>
              <a:t>=1</a:t>
            </a:r>
          </a:p>
        </p:txBody>
      </p:sp>
      <p:sp>
        <p:nvSpPr>
          <p:cNvPr id="3" name="Rectangle 2">
            <a:extLst>
              <a:ext uri="{FF2B5EF4-FFF2-40B4-BE49-F238E27FC236}">
                <a16:creationId xmlns:a16="http://schemas.microsoft.com/office/drawing/2014/main" id="{920C6512-415C-9945-9383-0238C0A82A34}"/>
              </a:ext>
            </a:extLst>
          </p:cNvPr>
          <p:cNvSpPr/>
          <p:nvPr/>
        </p:nvSpPr>
        <p:spPr>
          <a:xfrm>
            <a:off x="989602" y="4911754"/>
            <a:ext cx="651756" cy="53347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AB0F284-88D8-1044-B1ED-9FFB0331F4D3}"/>
              </a:ext>
            </a:extLst>
          </p:cNvPr>
          <p:cNvSpPr txBox="1"/>
          <p:nvPr/>
        </p:nvSpPr>
        <p:spPr>
          <a:xfrm>
            <a:off x="989602" y="4804421"/>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0</a:t>
            </a:r>
            <a:r>
              <a:rPr lang="en-US" sz="1600" dirty="0">
                <a:solidFill>
                  <a:schemeClr val="accent5"/>
                </a:solidFill>
                <a:latin typeface="Ubuntu Light" panose="020B0304030602030204" pitchFamily="34" charset="0"/>
              </a:rPr>
              <a:t>=1</a:t>
            </a:r>
          </a:p>
        </p:txBody>
      </p:sp>
      <p:sp>
        <p:nvSpPr>
          <p:cNvPr id="29" name="TextBox 28">
            <a:extLst>
              <a:ext uri="{FF2B5EF4-FFF2-40B4-BE49-F238E27FC236}">
                <a16:creationId xmlns:a16="http://schemas.microsoft.com/office/drawing/2014/main" id="{6DE87C93-9240-4C4F-82B4-F71F24B4D8EA}"/>
              </a:ext>
            </a:extLst>
          </p:cNvPr>
          <p:cNvSpPr txBox="1"/>
          <p:nvPr/>
        </p:nvSpPr>
        <p:spPr>
          <a:xfrm>
            <a:off x="1555574"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r>
              <a:rPr lang="en-US" sz="1600" dirty="0">
                <a:solidFill>
                  <a:schemeClr val="accent5"/>
                </a:solidFill>
                <a:latin typeface="Ubuntu Light" panose="020B0304030602030204" pitchFamily="34" charset="0"/>
              </a:rPr>
              <a:t>=0</a:t>
            </a:r>
          </a:p>
        </p:txBody>
      </p:sp>
      <p:sp>
        <p:nvSpPr>
          <p:cNvPr id="30" name="TextBox 29">
            <a:extLst>
              <a:ext uri="{FF2B5EF4-FFF2-40B4-BE49-F238E27FC236}">
                <a16:creationId xmlns:a16="http://schemas.microsoft.com/office/drawing/2014/main" id="{9941DE48-BA52-0A49-9E20-C7642F1500CE}"/>
              </a:ext>
            </a:extLst>
          </p:cNvPr>
          <p:cNvSpPr txBox="1"/>
          <p:nvPr/>
        </p:nvSpPr>
        <p:spPr>
          <a:xfrm>
            <a:off x="2223301"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r>
              <a:rPr lang="en-US" sz="1600" dirty="0">
                <a:solidFill>
                  <a:schemeClr val="accent5"/>
                </a:solidFill>
                <a:latin typeface="Ubuntu Light" panose="020B0304030602030204" pitchFamily="34" charset="0"/>
              </a:rPr>
              <a:t>=0</a:t>
            </a:r>
          </a:p>
        </p:txBody>
      </p:sp>
      <p:sp>
        <p:nvSpPr>
          <p:cNvPr id="33" name="Rectangle 32">
            <a:extLst>
              <a:ext uri="{FF2B5EF4-FFF2-40B4-BE49-F238E27FC236}">
                <a16:creationId xmlns:a16="http://schemas.microsoft.com/office/drawing/2014/main" id="{805AEC8F-5B79-C244-A860-3FB92D00B14C}"/>
              </a:ext>
            </a:extLst>
          </p:cNvPr>
          <p:cNvSpPr/>
          <p:nvPr/>
        </p:nvSpPr>
        <p:spPr>
          <a:xfrm>
            <a:off x="4496308" y="4933554"/>
            <a:ext cx="651756" cy="53347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3845F60-07E9-BD44-B1F4-1272DE01A2EB}"/>
              </a:ext>
            </a:extLst>
          </p:cNvPr>
          <p:cNvSpPr txBox="1"/>
          <p:nvPr/>
        </p:nvSpPr>
        <p:spPr>
          <a:xfrm>
            <a:off x="4499992"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6</a:t>
            </a:r>
            <a:r>
              <a:rPr lang="en-US" sz="1600" dirty="0">
                <a:solidFill>
                  <a:schemeClr val="accent5"/>
                </a:solidFill>
                <a:latin typeface="Ubuntu Light" panose="020B0304030602030204" pitchFamily="34" charset="0"/>
              </a:rPr>
              <a:t>=0</a:t>
            </a:r>
          </a:p>
        </p:txBody>
      </p:sp>
      <p:sp>
        <p:nvSpPr>
          <p:cNvPr id="32" name="TextBox 31">
            <a:extLst>
              <a:ext uri="{FF2B5EF4-FFF2-40B4-BE49-F238E27FC236}">
                <a16:creationId xmlns:a16="http://schemas.microsoft.com/office/drawing/2014/main" id="{037ED47B-D4FE-0F4B-863C-399DE18C18B1}"/>
              </a:ext>
            </a:extLst>
          </p:cNvPr>
          <p:cNvSpPr txBox="1"/>
          <p:nvPr/>
        </p:nvSpPr>
        <p:spPr>
          <a:xfrm>
            <a:off x="5072072"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7</a:t>
            </a:r>
            <a:r>
              <a:rPr lang="en-US" sz="1600" dirty="0">
                <a:solidFill>
                  <a:schemeClr val="accent5"/>
                </a:solidFill>
                <a:latin typeface="Ubuntu Light" panose="020B0304030602030204" pitchFamily="34" charset="0"/>
              </a:rPr>
              <a:t>=0</a:t>
            </a:r>
          </a:p>
        </p:txBody>
      </p:sp>
      <p:sp>
        <p:nvSpPr>
          <p:cNvPr id="34" name="TextBox 33">
            <a:extLst>
              <a:ext uri="{FF2B5EF4-FFF2-40B4-BE49-F238E27FC236}">
                <a16:creationId xmlns:a16="http://schemas.microsoft.com/office/drawing/2014/main" id="{0DCB141F-BF08-BA49-95DF-E1A0D81EA709}"/>
              </a:ext>
            </a:extLst>
          </p:cNvPr>
          <p:cNvSpPr txBox="1"/>
          <p:nvPr/>
        </p:nvSpPr>
        <p:spPr>
          <a:xfrm>
            <a:off x="3311094"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4</a:t>
            </a:r>
            <a:r>
              <a:rPr lang="en-US" sz="1600" dirty="0">
                <a:solidFill>
                  <a:schemeClr val="accent5"/>
                </a:solidFill>
                <a:latin typeface="Ubuntu Light" panose="020B0304030602030204" pitchFamily="34" charset="0"/>
              </a:rPr>
              <a:t>=0</a:t>
            </a:r>
          </a:p>
        </p:txBody>
      </p:sp>
      <p:sp>
        <p:nvSpPr>
          <p:cNvPr id="35" name="TextBox 34">
            <a:extLst>
              <a:ext uri="{FF2B5EF4-FFF2-40B4-BE49-F238E27FC236}">
                <a16:creationId xmlns:a16="http://schemas.microsoft.com/office/drawing/2014/main" id="{C6FE8AA7-0492-D04F-B4B7-3BBA5CB3FB8C}"/>
              </a:ext>
            </a:extLst>
          </p:cNvPr>
          <p:cNvSpPr txBox="1"/>
          <p:nvPr/>
        </p:nvSpPr>
        <p:spPr>
          <a:xfrm>
            <a:off x="6178210"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9</a:t>
            </a:r>
            <a:r>
              <a:rPr lang="en-US" sz="1600" dirty="0">
                <a:solidFill>
                  <a:schemeClr val="accent5"/>
                </a:solidFill>
                <a:latin typeface="Ubuntu Light" panose="020B0304030602030204" pitchFamily="34" charset="0"/>
              </a:rPr>
              <a:t>=0</a:t>
            </a:r>
          </a:p>
        </p:txBody>
      </p:sp>
      <p:sp>
        <p:nvSpPr>
          <p:cNvPr id="36" name="TextBox 35">
            <a:extLst>
              <a:ext uri="{FF2B5EF4-FFF2-40B4-BE49-F238E27FC236}">
                <a16:creationId xmlns:a16="http://schemas.microsoft.com/office/drawing/2014/main" id="{B14DEBF8-2D56-FC47-BCB9-CB3B286EA4D3}"/>
              </a:ext>
            </a:extLst>
          </p:cNvPr>
          <p:cNvSpPr txBox="1"/>
          <p:nvPr/>
        </p:nvSpPr>
        <p:spPr>
          <a:xfrm>
            <a:off x="6797157"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10</a:t>
            </a:r>
            <a:r>
              <a:rPr lang="en-US" sz="1600" dirty="0">
                <a:solidFill>
                  <a:schemeClr val="accent5"/>
                </a:solidFill>
                <a:latin typeface="Ubuntu Light" panose="020B0304030602030204" pitchFamily="34" charset="0"/>
              </a:rPr>
              <a:t>=0</a:t>
            </a:r>
          </a:p>
        </p:txBody>
      </p:sp>
    </p:spTree>
    <p:extLst>
      <p:ext uri="{BB962C8B-B14F-4D97-AF65-F5344CB8AC3E}">
        <p14:creationId xmlns:p14="http://schemas.microsoft.com/office/powerpoint/2010/main" val="384164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a 3-periods toy problem.</a:t>
                </a:r>
              </a:p>
              <a:p>
                <a:r>
                  <a:rPr lang="en-US" dirty="0"/>
                  <a:t>The demand in each period is a Poisson variable with averages:</a:t>
                </a:r>
              </a:p>
              <a:p>
                <a:endParaRPr lang="en-US" dirty="0"/>
              </a:p>
              <a:p>
                <a:pPr algn="ctr"/>
                <a:r>
                  <a:rPr lang="en-US" dirty="0"/>
                  <a:t>	</a:t>
                </a:r>
                <a14:m>
                  <m:oMath xmlns:m="http://schemas.openxmlformats.org/officeDocument/2006/math">
                    <m:acc>
                      <m:accPr>
                        <m:chr m:val="̅"/>
                        <m:ctrlPr>
                          <a:rPr lang="en-US" i="1" smtClean="0">
                            <a:latin typeface="Cambria Math" panose="02040503050406030204" pitchFamily="18" charset="0"/>
                          </a:rPr>
                        </m:ctrlPr>
                      </m:accPr>
                      <m:e>
                        <m:r>
                          <a:rPr lang="en-IE" b="0" i="1" smtClean="0">
                            <a:latin typeface="Cambria Math" panose="02040503050406030204" pitchFamily="18" charset="0"/>
                          </a:rPr>
                          <m:t>𝑑</m:t>
                        </m:r>
                      </m:e>
                    </m:acc>
                  </m:oMath>
                </a14:m>
                <a:r>
                  <a:rPr lang="en-US" dirty="0"/>
                  <a:t> = [20, 30, 40]</a:t>
                </a:r>
              </a:p>
              <a:p>
                <a:endParaRPr lang="en-US" dirty="0"/>
              </a:p>
              <a:p>
                <a:r>
                  <a:rPr lang="en-US" dirty="0"/>
                  <a:t>We consider:</a:t>
                </a:r>
              </a:p>
              <a:p>
                <a:pPr marL="342900" indent="-342900">
                  <a:buFont typeface="Arial" panose="020B0604020202020204" pitchFamily="34" charset="0"/>
                  <a:buChar char="•"/>
                </a:pPr>
                <a:r>
                  <a:rPr lang="en-US" dirty="0"/>
                  <a:t>Ordering cost, K = 30</a:t>
                </a:r>
              </a:p>
              <a:p>
                <a:pPr marL="342900" indent="-342900">
                  <a:buFont typeface="Arial" panose="020B0604020202020204" pitchFamily="34" charset="0"/>
                  <a:buChar char="•"/>
                </a:pPr>
                <a:r>
                  <a:rPr lang="en-US" dirty="0"/>
                  <a:t>Review cost, W = 10</a:t>
                </a:r>
              </a:p>
              <a:p>
                <a:pPr marL="342900" indent="-342900">
                  <a:buFont typeface="Arial" panose="020B0604020202020204" pitchFamily="34" charset="0"/>
                  <a:buChar char="•"/>
                </a:pPr>
                <a:r>
                  <a:rPr lang="en-US" dirty="0"/>
                  <a:t>Penalty cost, b = 10</a:t>
                </a:r>
              </a:p>
              <a:p>
                <a:pPr marL="342900" indent="-342900">
                  <a:buFont typeface="Arial" panose="020B0604020202020204" pitchFamily="34" charset="0"/>
                  <a:buChar char="•"/>
                </a:pPr>
                <a:r>
                  <a:rPr lang="en-US" dirty="0"/>
                  <a:t>Holding cost, h = 1</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7" t="-761"/>
                </a:stretch>
              </a:blipFill>
            </p:spPr>
            <p:txBody>
              <a:bodyPr/>
              <a:lstStyle/>
              <a:p>
                <a:r>
                  <a:rPr lang="en-US">
                    <a:noFill/>
                  </a:rPr>
                  <a:t> </a:t>
                </a:r>
              </a:p>
            </p:txBody>
          </p:sp>
        </mc:Fallback>
      </mc:AlternateContent>
    </p:spTree>
    <p:extLst>
      <p:ext uri="{BB962C8B-B14F-4D97-AF65-F5344CB8AC3E}">
        <p14:creationId xmlns:p14="http://schemas.microsoft.com/office/powerpoint/2010/main" val="429072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C108-090D-D64A-936A-11B68684389C}"/>
              </a:ext>
            </a:extLst>
          </p:cNvPr>
          <p:cNvSpPr>
            <a:spLocks noGrp="1"/>
          </p:cNvSpPr>
          <p:nvPr>
            <p:ph type="title"/>
          </p:nvPr>
        </p:nvSpPr>
        <p:spPr/>
        <p:txBody>
          <a:bodyPr/>
          <a:lstStyle/>
          <a:p>
            <a:r>
              <a:rPr lang="en-US" dirty="0"/>
              <a:t>Example</a:t>
            </a:r>
          </a:p>
        </p:txBody>
      </p:sp>
      <p:graphicFrame>
        <p:nvGraphicFramePr>
          <p:cNvPr id="6" name="Content Placeholder 5">
            <a:extLst>
              <a:ext uri="{FF2B5EF4-FFF2-40B4-BE49-F238E27FC236}">
                <a16:creationId xmlns:a16="http://schemas.microsoft.com/office/drawing/2014/main" id="{27BB5DA3-2C6E-5047-90E0-22BAAA6211B3}"/>
              </a:ext>
            </a:extLst>
          </p:cNvPr>
          <p:cNvGraphicFramePr>
            <a:graphicFrameLocks noGrp="1"/>
          </p:cNvGraphicFramePr>
          <p:nvPr>
            <p:ph idx="1"/>
            <p:extLst>
              <p:ext uri="{D42A27DB-BD31-4B8C-83A1-F6EECF244321}">
                <p14:modId xmlns:p14="http://schemas.microsoft.com/office/powerpoint/2010/main" val="3571355121"/>
              </p:ext>
            </p:extLst>
          </p:nvPr>
        </p:nvGraphicFramePr>
        <p:xfrm>
          <a:off x="2555776" y="1196752"/>
          <a:ext cx="4432183" cy="4374659"/>
        </p:xfrm>
        <a:graphic>
          <a:graphicData uri="http://schemas.openxmlformats.org/drawingml/2006/table">
            <a:tbl>
              <a:tblPr firstRow="1" lastCol="1" bandRow="1">
                <a:tableStyleId>{616DA210-FB5B-4158-B5E0-FEB733F419BA}</a:tableStyleId>
              </a:tblPr>
              <a:tblGrid>
                <a:gridCol w="797766">
                  <a:extLst>
                    <a:ext uri="{9D8B030D-6E8A-4147-A177-3AD203B41FA5}">
                      <a16:colId xmlns:a16="http://schemas.microsoft.com/office/drawing/2014/main" val="386956598"/>
                    </a:ext>
                  </a:extLst>
                </a:gridCol>
                <a:gridCol w="797766">
                  <a:extLst>
                    <a:ext uri="{9D8B030D-6E8A-4147-A177-3AD203B41FA5}">
                      <a16:colId xmlns:a16="http://schemas.microsoft.com/office/drawing/2014/main" val="1680446564"/>
                    </a:ext>
                  </a:extLst>
                </a:gridCol>
                <a:gridCol w="797766">
                  <a:extLst>
                    <a:ext uri="{9D8B030D-6E8A-4147-A177-3AD203B41FA5}">
                      <a16:colId xmlns:a16="http://schemas.microsoft.com/office/drawing/2014/main" val="653833252"/>
                    </a:ext>
                  </a:extLst>
                </a:gridCol>
                <a:gridCol w="2038885">
                  <a:extLst>
                    <a:ext uri="{9D8B030D-6E8A-4147-A177-3AD203B41FA5}">
                      <a16:colId xmlns:a16="http://schemas.microsoft.com/office/drawing/2014/main" val="1826355594"/>
                    </a:ext>
                  </a:extLst>
                </a:gridCol>
              </a:tblGrid>
              <a:tr h="443521">
                <a:tc>
                  <a:txBody>
                    <a:bodyPr/>
                    <a:lstStyle/>
                    <a:p>
                      <a:r>
                        <a:rPr lang="en-US" sz="2000" b="0" dirty="0">
                          <a:latin typeface="Ubuntu" panose="020B0504030602030204" pitchFamily="34" charset="0"/>
                        </a:rPr>
                        <a:t>R</a:t>
                      </a:r>
                      <a:r>
                        <a:rPr lang="en-US" sz="2000" b="0" baseline="-25000" dirty="0">
                          <a:latin typeface="Ubuntu" panose="020B0504030602030204" pitchFamily="34" charset="0"/>
                        </a:rPr>
                        <a:t>1</a:t>
                      </a:r>
                    </a:p>
                  </a:txBody>
                  <a:tcPr marL="101316" marR="101316" marT="50658" marB="5065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Ubuntu" panose="020B0504030602030204" pitchFamily="34" charset="0"/>
                        </a:rPr>
                        <a:t>R</a:t>
                      </a:r>
                      <a:r>
                        <a:rPr lang="en-US" sz="2000" b="0" baseline="-25000" dirty="0">
                          <a:latin typeface="Ubuntu" panose="020B0504030602030204" pitchFamily="34" charset="0"/>
                        </a:rPr>
                        <a:t>2</a:t>
                      </a:r>
                    </a:p>
                  </a:txBody>
                  <a:tcPr marL="101316" marR="101316" marT="50658" marB="5065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Ubuntu" panose="020B0504030602030204" pitchFamily="34" charset="0"/>
                        </a:rPr>
                        <a:t>R</a:t>
                      </a:r>
                      <a:r>
                        <a:rPr lang="en-US" sz="2000" b="0" baseline="-25000" dirty="0">
                          <a:latin typeface="Ubuntu" panose="020B0504030602030204" pitchFamily="34" charset="0"/>
                        </a:rPr>
                        <a:t>3</a:t>
                      </a:r>
                    </a:p>
                  </a:txBody>
                  <a:tcPr marL="101316" marR="101316" marT="50658" marB="50658"/>
                </a:tc>
                <a:tc>
                  <a:txBody>
                    <a:bodyPr/>
                    <a:lstStyle/>
                    <a:p>
                      <a:r>
                        <a:rPr lang="en-US" sz="2000" b="0" dirty="0">
                          <a:latin typeface="Ubuntu" panose="020B0504030602030204" pitchFamily="34" charset="0"/>
                        </a:rPr>
                        <a:t>Expected cost</a:t>
                      </a:r>
                    </a:p>
                  </a:txBody>
                  <a:tcPr marL="101316" marR="101316" marT="50658" marB="50658"/>
                </a:tc>
                <a:extLst>
                  <a:ext uri="{0D108BD9-81ED-4DB2-BD59-A6C34878D82A}">
                    <a16:rowId xmlns:a16="http://schemas.microsoft.com/office/drawing/2014/main" val="4165981035"/>
                  </a:ext>
                </a:extLst>
              </a:tr>
              <a:tr h="44352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1600</a:t>
                      </a:r>
                    </a:p>
                  </a:txBody>
                  <a:tcPr marL="101316" marR="101316" marT="50658" marB="50658"/>
                </a:tc>
                <a:extLst>
                  <a:ext uri="{0D108BD9-81ED-4DB2-BD59-A6C34878D82A}">
                    <a16:rowId xmlns:a16="http://schemas.microsoft.com/office/drawing/2014/main" val="1591658632"/>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751</a:t>
                      </a:r>
                    </a:p>
                  </a:txBody>
                  <a:tcPr marL="101316" marR="101316" marT="50658" marB="50658"/>
                </a:tc>
                <a:extLst>
                  <a:ext uri="{0D108BD9-81ED-4DB2-BD59-A6C34878D82A}">
                    <a16:rowId xmlns:a16="http://schemas.microsoft.com/office/drawing/2014/main" val="3712661965"/>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304</a:t>
                      </a:r>
                    </a:p>
                  </a:txBody>
                  <a:tcPr marL="101316" marR="101316" marT="50658" marB="50658"/>
                </a:tc>
                <a:extLst>
                  <a:ext uri="{0D108BD9-81ED-4DB2-BD59-A6C34878D82A}">
                    <a16:rowId xmlns:a16="http://schemas.microsoft.com/office/drawing/2014/main" val="3404396749"/>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302</a:t>
                      </a:r>
                    </a:p>
                  </a:txBody>
                  <a:tcPr marL="101316" marR="101316" marT="50658" marB="50658"/>
                </a:tc>
                <a:extLst>
                  <a:ext uri="{0D108BD9-81ED-4DB2-BD59-A6C34878D82A}">
                    <a16:rowId xmlns:a16="http://schemas.microsoft.com/office/drawing/2014/main" val="2746427641"/>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185</a:t>
                      </a:r>
                    </a:p>
                  </a:txBody>
                  <a:tcPr marL="101316" marR="101316" marT="50658" marB="50658"/>
                </a:tc>
                <a:extLst>
                  <a:ext uri="{0D108BD9-81ED-4DB2-BD59-A6C34878D82A}">
                    <a16:rowId xmlns:a16="http://schemas.microsoft.com/office/drawing/2014/main" val="4183951189"/>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1" dirty="0">
                          <a:latin typeface="Ubuntu" panose="020B0504030602030204" pitchFamily="34" charset="0"/>
                        </a:rPr>
                        <a:t>143</a:t>
                      </a:r>
                    </a:p>
                  </a:txBody>
                  <a:tcPr marL="101316" marR="101316" marT="50658" marB="50658">
                    <a:solidFill>
                      <a:srgbClr val="92D050">
                        <a:alpha val="53000"/>
                      </a:srgbClr>
                    </a:solidFill>
                  </a:tcPr>
                </a:tc>
                <a:extLst>
                  <a:ext uri="{0D108BD9-81ED-4DB2-BD59-A6C34878D82A}">
                    <a16:rowId xmlns:a16="http://schemas.microsoft.com/office/drawing/2014/main" val="3917691168"/>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153</a:t>
                      </a:r>
                    </a:p>
                  </a:txBody>
                  <a:tcPr marL="101316" marR="101316" marT="50658" marB="50658"/>
                </a:tc>
                <a:extLst>
                  <a:ext uri="{0D108BD9-81ED-4DB2-BD59-A6C34878D82A}">
                    <a16:rowId xmlns:a16="http://schemas.microsoft.com/office/drawing/2014/main" val="879987237"/>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150</a:t>
                      </a:r>
                    </a:p>
                  </a:txBody>
                  <a:tcPr marL="101316" marR="101316" marT="50658" marB="50658"/>
                </a:tc>
                <a:extLst>
                  <a:ext uri="{0D108BD9-81ED-4DB2-BD59-A6C34878D82A}">
                    <a16:rowId xmlns:a16="http://schemas.microsoft.com/office/drawing/2014/main" val="531001206"/>
                  </a:ext>
                </a:extLst>
              </a:tr>
            </a:tbl>
          </a:graphicData>
        </a:graphic>
      </p:graphicFrame>
    </p:spTree>
    <p:extLst>
      <p:ext uri="{BB962C8B-B14F-4D97-AF65-F5344CB8AC3E}">
        <p14:creationId xmlns:p14="http://schemas.microsoft.com/office/powerpoint/2010/main" val="3794858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err="1"/>
              <a:t>Memoization</a:t>
            </a:r>
            <a:endParaRPr lang="en-GB" dirty="0"/>
          </a:p>
        </p:txBody>
      </p:sp>
    </p:spTree>
    <p:extLst>
      <p:ext uri="{BB962C8B-B14F-4D97-AF65-F5344CB8AC3E}">
        <p14:creationId xmlns:p14="http://schemas.microsoft.com/office/powerpoint/2010/main" val="369837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a:t>Introduction</a:t>
            </a:r>
          </a:p>
        </p:txBody>
      </p:sp>
    </p:spTree>
    <p:extLst>
      <p:ext uri="{BB962C8B-B14F-4D97-AF65-F5344CB8AC3E}">
        <p14:creationId xmlns:p14="http://schemas.microsoft.com/office/powerpoint/2010/main" val="254507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a:t>
            </a:r>
          </a:p>
        </p:txBody>
      </p:sp>
      <p:sp>
        <p:nvSpPr>
          <p:cNvPr id="3" name="Content Placeholder 2"/>
          <p:cNvSpPr>
            <a:spLocks noGrp="1"/>
          </p:cNvSpPr>
          <p:nvPr>
            <p:ph idx="1"/>
          </p:nvPr>
        </p:nvSpPr>
        <p:spPr/>
        <p:txBody>
          <a:bodyPr>
            <a:normAutofit/>
          </a:bodyPr>
          <a:lstStyle/>
          <a:p>
            <a:r>
              <a:rPr lang="en-IE" dirty="0"/>
              <a:t>The baseline repeats multiple times the same computations</a:t>
            </a:r>
          </a:p>
          <a:p>
            <a:endParaRPr lang="en-IE" dirty="0"/>
          </a:p>
          <a:p>
            <a:r>
              <a:rPr lang="en-IE" dirty="0"/>
              <a:t>Restructure the previous problem into a tree</a:t>
            </a:r>
          </a:p>
          <a:p>
            <a:endParaRPr lang="en-IE" dirty="0"/>
          </a:p>
          <a:p>
            <a:endParaRPr lang="en-IE"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54388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Stochastic Dynamic Program for (s, S)</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3009812701"/>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5EFE12-8A75-B747-B26A-BE35190A7987}"/>
                  </a:ext>
                </a:extLst>
              </p:cNvPr>
              <p:cNvSpPr txBox="1"/>
              <p:nvPr/>
            </p:nvSpPr>
            <p:spPr>
              <a:xfrm>
                <a:off x="3509688" y="3717032"/>
                <a:ext cx="789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E" b="0" i="1" dirty="0" smtClean="0">
                              <a:solidFill>
                                <a:schemeClr val="accent5"/>
                              </a:solidFill>
                              <a:latin typeface="Cambria Math" panose="02040503050406030204" pitchFamily="18" charset="0"/>
                            </a:rPr>
                          </m:ctrlPr>
                        </m:sSubPr>
                        <m:e>
                          <m:r>
                            <a:rPr lang="en-IE" b="0" i="1" dirty="0" smtClean="0">
                              <a:solidFill>
                                <a:schemeClr val="accent5"/>
                              </a:solidFill>
                              <a:latin typeface="Cambria Math" panose="02040503050406030204" pitchFamily="18" charset="0"/>
                            </a:rPr>
                            <m:t>𝐶</m:t>
                          </m:r>
                        </m:e>
                        <m:sub>
                          <m:r>
                            <a:rPr lang="en-IE" b="0" i="1" dirty="0" smtClean="0">
                              <a:solidFill>
                                <a:schemeClr val="accent5"/>
                              </a:solidFill>
                              <a:latin typeface="Cambria Math" panose="02040503050406030204" pitchFamily="18" charset="0"/>
                            </a:rPr>
                            <m:t>5</m:t>
                          </m:r>
                        </m:sub>
                      </m:sSub>
                      <m:r>
                        <a:rPr lang="en-IE" b="0" i="1" dirty="0" smtClean="0">
                          <a:solidFill>
                            <a:schemeClr val="accent5"/>
                          </a:solidFill>
                          <a:latin typeface="Cambria Math" panose="02040503050406030204" pitchFamily="18" charset="0"/>
                        </a:rPr>
                        <m:t>(7)</m:t>
                      </m:r>
                    </m:oMath>
                  </m:oMathPara>
                </a14:m>
                <a:endParaRPr lang="en-US" dirty="0">
                  <a:solidFill>
                    <a:schemeClr val="accent5"/>
                  </a:solidFill>
                  <a:latin typeface="Ubuntu Light" panose="020B0304030602030204" pitchFamily="34" charset="0"/>
                </a:endParaRPr>
              </a:p>
            </p:txBody>
          </p:sp>
        </mc:Choice>
        <mc:Fallback xmlns="">
          <p:sp>
            <p:nvSpPr>
              <p:cNvPr id="6" name="TextBox 5">
                <a:extLst>
                  <a:ext uri="{FF2B5EF4-FFF2-40B4-BE49-F238E27FC236}">
                    <a16:creationId xmlns:a16="http://schemas.microsoft.com/office/drawing/2014/main" id="{655EFE12-8A75-B747-B26A-BE35190A7987}"/>
                  </a:ext>
                </a:extLst>
              </p:cNvPr>
              <p:cNvSpPr txBox="1">
                <a:spLocks noRot="1" noChangeAspect="1" noMove="1" noResize="1" noEditPoints="1" noAdjustHandles="1" noChangeArrowheads="1" noChangeShapeType="1" noTextEdit="1"/>
              </p:cNvSpPr>
              <p:nvPr/>
            </p:nvSpPr>
            <p:spPr>
              <a:xfrm>
                <a:off x="3509688" y="3717032"/>
                <a:ext cx="789832" cy="369332"/>
              </a:xfrm>
              <a:prstGeom prst="rect">
                <a:avLst/>
              </a:prstGeom>
              <a:blipFill>
                <a:blip r:embed="rId4"/>
                <a:stretch>
                  <a:fillRect b="-1333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AC8B0E52-6FC9-814D-AECA-1D13340E34DC}"/>
              </a:ext>
            </a:extLst>
          </p:cNvPr>
          <p:cNvSpPr txBox="1"/>
          <p:nvPr/>
        </p:nvSpPr>
        <p:spPr>
          <a:xfrm>
            <a:off x="3977018" y="4804421"/>
            <a:ext cx="64500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5</a:t>
            </a:r>
            <a:r>
              <a:rPr lang="en-US" sz="1600" dirty="0">
                <a:solidFill>
                  <a:schemeClr val="accent5"/>
                </a:solidFill>
                <a:latin typeface="Ubuntu Light" panose="020B0304030602030204" pitchFamily="34" charset="0"/>
              </a:rPr>
              <a:t>=1</a:t>
            </a:r>
          </a:p>
        </p:txBody>
      </p:sp>
      <p:sp>
        <p:nvSpPr>
          <p:cNvPr id="23" name="TextBox 22">
            <a:extLst>
              <a:ext uri="{FF2B5EF4-FFF2-40B4-BE49-F238E27FC236}">
                <a16:creationId xmlns:a16="http://schemas.microsoft.com/office/drawing/2014/main" id="{09787321-D83E-0C45-8574-86CFB929EA84}"/>
              </a:ext>
            </a:extLst>
          </p:cNvPr>
          <p:cNvSpPr txBox="1"/>
          <p:nvPr/>
        </p:nvSpPr>
        <p:spPr>
          <a:xfrm>
            <a:off x="2846258" y="4933554"/>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3</a:t>
            </a:r>
            <a:r>
              <a:rPr lang="en-US" sz="1600" dirty="0">
                <a:solidFill>
                  <a:schemeClr val="accent5"/>
                </a:solidFill>
                <a:latin typeface="Ubuntu Light" panose="020B0304030602030204" pitchFamily="34" charset="0"/>
              </a:rPr>
              <a:t>=?</a:t>
            </a:r>
          </a:p>
        </p:txBody>
      </p:sp>
      <p:sp>
        <p:nvSpPr>
          <p:cNvPr id="24" name="TextBox 23">
            <a:extLst>
              <a:ext uri="{FF2B5EF4-FFF2-40B4-BE49-F238E27FC236}">
                <a16:creationId xmlns:a16="http://schemas.microsoft.com/office/drawing/2014/main" id="{D4FDC30F-8527-8648-8FE6-66E8322B53A7}"/>
              </a:ext>
            </a:extLst>
          </p:cNvPr>
          <p:cNvSpPr txBox="1"/>
          <p:nvPr/>
        </p:nvSpPr>
        <p:spPr>
          <a:xfrm>
            <a:off x="5706126" y="4804421"/>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8</a:t>
            </a:r>
            <a:r>
              <a:rPr lang="en-US" sz="1600" dirty="0">
                <a:solidFill>
                  <a:schemeClr val="accent5"/>
                </a:solidFill>
                <a:latin typeface="Ubuntu Light" panose="020B0304030602030204" pitchFamily="34" charset="0"/>
              </a:rPr>
              <a:t>=1</a:t>
            </a:r>
          </a:p>
        </p:txBody>
      </p:sp>
      <p:sp>
        <p:nvSpPr>
          <p:cNvPr id="25" name="Rectangle 24">
            <a:extLst>
              <a:ext uri="{FF2B5EF4-FFF2-40B4-BE49-F238E27FC236}">
                <a16:creationId xmlns:a16="http://schemas.microsoft.com/office/drawing/2014/main" id="{CB0E096F-AE96-0E40-A651-99AC3E3CF5B2}"/>
              </a:ext>
            </a:extLst>
          </p:cNvPr>
          <p:cNvSpPr/>
          <p:nvPr/>
        </p:nvSpPr>
        <p:spPr>
          <a:xfrm>
            <a:off x="989602" y="4911754"/>
            <a:ext cx="651756" cy="53347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92CBDBA-6586-4047-B758-09830BC3EBED}"/>
              </a:ext>
            </a:extLst>
          </p:cNvPr>
          <p:cNvSpPr txBox="1"/>
          <p:nvPr/>
        </p:nvSpPr>
        <p:spPr>
          <a:xfrm>
            <a:off x="989602" y="4933554"/>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0</a:t>
            </a:r>
            <a:r>
              <a:rPr lang="en-US" sz="1600" dirty="0">
                <a:solidFill>
                  <a:schemeClr val="accent5"/>
                </a:solidFill>
                <a:latin typeface="Ubuntu Light" panose="020B0304030602030204" pitchFamily="34" charset="0"/>
              </a:rPr>
              <a:t>=?</a:t>
            </a:r>
          </a:p>
        </p:txBody>
      </p:sp>
      <p:sp>
        <p:nvSpPr>
          <p:cNvPr id="27" name="TextBox 26">
            <a:extLst>
              <a:ext uri="{FF2B5EF4-FFF2-40B4-BE49-F238E27FC236}">
                <a16:creationId xmlns:a16="http://schemas.microsoft.com/office/drawing/2014/main" id="{C6416DB0-666D-8443-A9B1-11E519B61327}"/>
              </a:ext>
            </a:extLst>
          </p:cNvPr>
          <p:cNvSpPr txBox="1"/>
          <p:nvPr/>
        </p:nvSpPr>
        <p:spPr>
          <a:xfrm>
            <a:off x="1608488" y="4933554"/>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a:t>
            </a:r>
            <a:r>
              <a:rPr lang="en-US" sz="1600" dirty="0">
                <a:solidFill>
                  <a:schemeClr val="accent5"/>
                </a:solidFill>
                <a:latin typeface="Ubuntu Light" panose="020B0304030602030204" pitchFamily="34" charset="0"/>
              </a:rPr>
              <a:t>=?</a:t>
            </a:r>
          </a:p>
        </p:txBody>
      </p:sp>
      <p:sp>
        <p:nvSpPr>
          <p:cNvPr id="28" name="TextBox 27">
            <a:extLst>
              <a:ext uri="{FF2B5EF4-FFF2-40B4-BE49-F238E27FC236}">
                <a16:creationId xmlns:a16="http://schemas.microsoft.com/office/drawing/2014/main" id="{5A4EFE38-A78B-C44B-8892-DECFA7D56614}"/>
              </a:ext>
            </a:extLst>
          </p:cNvPr>
          <p:cNvSpPr txBox="1"/>
          <p:nvPr/>
        </p:nvSpPr>
        <p:spPr>
          <a:xfrm>
            <a:off x="2227373" y="4933554"/>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2</a:t>
            </a:r>
            <a:r>
              <a:rPr lang="en-US" sz="1600" dirty="0">
                <a:solidFill>
                  <a:schemeClr val="accent5"/>
                </a:solidFill>
                <a:latin typeface="Ubuntu Light" panose="020B0304030602030204" pitchFamily="34" charset="0"/>
              </a:rPr>
              <a:t>=?</a:t>
            </a:r>
          </a:p>
        </p:txBody>
      </p:sp>
      <p:sp>
        <p:nvSpPr>
          <p:cNvPr id="29" name="Rectangle 28">
            <a:extLst>
              <a:ext uri="{FF2B5EF4-FFF2-40B4-BE49-F238E27FC236}">
                <a16:creationId xmlns:a16="http://schemas.microsoft.com/office/drawing/2014/main" id="{1ACEB66B-BB2F-8743-9B03-7894DCC99037}"/>
              </a:ext>
            </a:extLst>
          </p:cNvPr>
          <p:cNvSpPr/>
          <p:nvPr/>
        </p:nvSpPr>
        <p:spPr>
          <a:xfrm>
            <a:off x="4496308" y="4933554"/>
            <a:ext cx="651756" cy="53347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45105E9-60CF-324B-8F52-B04A9D44DEE7}"/>
              </a:ext>
            </a:extLst>
          </p:cNvPr>
          <p:cNvSpPr txBox="1"/>
          <p:nvPr/>
        </p:nvSpPr>
        <p:spPr>
          <a:xfrm>
            <a:off x="4499992"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6</a:t>
            </a:r>
            <a:r>
              <a:rPr lang="en-US" sz="1600" dirty="0">
                <a:solidFill>
                  <a:schemeClr val="accent5"/>
                </a:solidFill>
                <a:latin typeface="Ubuntu Light" panose="020B0304030602030204" pitchFamily="34" charset="0"/>
              </a:rPr>
              <a:t>=0</a:t>
            </a:r>
          </a:p>
        </p:txBody>
      </p:sp>
      <p:sp>
        <p:nvSpPr>
          <p:cNvPr id="31" name="TextBox 30">
            <a:extLst>
              <a:ext uri="{FF2B5EF4-FFF2-40B4-BE49-F238E27FC236}">
                <a16:creationId xmlns:a16="http://schemas.microsoft.com/office/drawing/2014/main" id="{43D40F5B-A433-6C40-9720-8BDBE9B7CC2D}"/>
              </a:ext>
            </a:extLst>
          </p:cNvPr>
          <p:cNvSpPr txBox="1"/>
          <p:nvPr/>
        </p:nvSpPr>
        <p:spPr>
          <a:xfrm>
            <a:off x="5072072"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7</a:t>
            </a:r>
            <a:r>
              <a:rPr lang="en-US" sz="1600" dirty="0">
                <a:solidFill>
                  <a:schemeClr val="accent5"/>
                </a:solidFill>
                <a:latin typeface="Ubuntu Light" panose="020B0304030602030204" pitchFamily="34" charset="0"/>
              </a:rPr>
              <a:t>=0</a:t>
            </a:r>
          </a:p>
        </p:txBody>
      </p:sp>
      <p:sp>
        <p:nvSpPr>
          <p:cNvPr id="32" name="TextBox 31">
            <a:extLst>
              <a:ext uri="{FF2B5EF4-FFF2-40B4-BE49-F238E27FC236}">
                <a16:creationId xmlns:a16="http://schemas.microsoft.com/office/drawing/2014/main" id="{F3F70068-586E-4C48-AE5C-3449B0B5A9A3}"/>
              </a:ext>
            </a:extLst>
          </p:cNvPr>
          <p:cNvSpPr txBox="1"/>
          <p:nvPr/>
        </p:nvSpPr>
        <p:spPr>
          <a:xfrm>
            <a:off x="3465144" y="4933554"/>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4</a:t>
            </a:r>
            <a:r>
              <a:rPr lang="en-US" sz="1600" dirty="0">
                <a:solidFill>
                  <a:schemeClr val="accent5"/>
                </a:solidFill>
                <a:latin typeface="Ubuntu Light" panose="020B0304030602030204" pitchFamily="34" charset="0"/>
              </a:rPr>
              <a:t>=?</a:t>
            </a:r>
          </a:p>
        </p:txBody>
      </p:sp>
      <p:sp>
        <p:nvSpPr>
          <p:cNvPr id="33" name="TextBox 32">
            <a:extLst>
              <a:ext uri="{FF2B5EF4-FFF2-40B4-BE49-F238E27FC236}">
                <a16:creationId xmlns:a16="http://schemas.microsoft.com/office/drawing/2014/main" id="{0ABC1C3F-1AA6-934C-8B2C-635A6C86A177}"/>
              </a:ext>
            </a:extLst>
          </p:cNvPr>
          <p:cNvSpPr txBox="1"/>
          <p:nvPr/>
        </p:nvSpPr>
        <p:spPr>
          <a:xfrm>
            <a:off x="6178210"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9</a:t>
            </a:r>
            <a:r>
              <a:rPr lang="en-US" sz="1600" dirty="0">
                <a:solidFill>
                  <a:schemeClr val="accent5"/>
                </a:solidFill>
                <a:latin typeface="Ubuntu Light" panose="020B0304030602030204" pitchFamily="34" charset="0"/>
              </a:rPr>
              <a:t>=0</a:t>
            </a:r>
          </a:p>
        </p:txBody>
      </p:sp>
      <p:sp>
        <p:nvSpPr>
          <p:cNvPr id="34" name="TextBox 33">
            <a:extLst>
              <a:ext uri="{FF2B5EF4-FFF2-40B4-BE49-F238E27FC236}">
                <a16:creationId xmlns:a16="http://schemas.microsoft.com/office/drawing/2014/main" id="{E0FD4CCE-982C-304F-B6C4-623B8FB7A42B}"/>
              </a:ext>
            </a:extLst>
          </p:cNvPr>
          <p:cNvSpPr txBox="1"/>
          <p:nvPr/>
        </p:nvSpPr>
        <p:spPr>
          <a:xfrm>
            <a:off x="6797157" y="5082158"/>
            <a:ext cx="756084" cy="338554"/>
          </a:xfrm>
          <a:prstGeom prst="rect">
            <a:avLst/>
          </a:prstGeom>
          <a:noFill/>
        </p:spPr>
        <p:txBody>
          <a:bodyPr wrap="square" rtlCol="0">
            <a:spAutoFit/>
          </a:bodyPr>
          <a:lstStyle/>
          <a:p>
            <a:r>
              <a:rPr lang="en-US" sz="1600" dirty="0">
                <a:solidFill>
                  <a:schemeClr val="accent5"/>
                </a:solidFill>
                <a:latin typeface="Ubuntu Light" panose="020B0304030602030204" pitchFamily="34" charset="0"/>
              </a:rPr>
              <a:t>R</a:t>
            </a:r>
            <a:r>
              <a:rPr lang="en-US" sz="1600" baseline="-25000" dirty="0">
                <a:solidFill>
                  <a:schemeClr val="accent5"/>
                </a:solidFill>
                <a:latin typeface="Ubuntu Light" panose="020B0304030602030204" pitchFamily="34" charset="0"/>
              </a:rPr>
              <a:t>10</a:t>
            </a:r>
            <a:r>
              <a:rPr lang="en-US" sz="1600" dirty="0">
                <a:solidFill>
                  <a:schemeClr val="accent5"/>
                </a:solidFill>
                <a:latin typeface="Ubuntu Light" panose="020B0304030602030204" pitchFamily="34" charset="0"/>
              </a:rPr>
              <a:t>=0</a:t>
            </a:r>
          </a:p>
        </p:txBody>
      </p:sp>
    </p:spTree>
    <p:extLst>
      <p:ext uri="{BB962C8B-B14F-4D97-AF65-F5344CB8AC3E}">
        <p14:creationId xmlns:p14="http://schemas.microsoft.com/office/powerpoint/2010/main" val="163700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C108-090D-D64A-936A-11B68684389C}"/>
              </a:ext>
            </a:extLst>
          </p:cNvPr>
          <p:cNvSpPr>
            <a:spLocks noGrp="1"/>
          </p:cNvSpPr>
          <p:nvPr>
            <p:ph type="title"/>
          </p:nvPr>
        </p:nvSpPr>
        <p:spPr/>
        <p:txBody>
          <a:bodyPr/>
          <a:lstStyle/>
          <a:p>
            <a:r>
              <a:rPr lang="en-US" dirty="0"/>
              <a:t>Example</a:t>
            </a:r>
          </a:p>
        </p:txBody>
      </p:sp>
      <p:graphicFrame>
        <p:nvGraphicFramePr>
          <p:cNvPr id="6" name="Content Placeholder 5">
            <a:extLst>
              <a:ext uri="{FF2B5EF4-FFF2-40B4-BE49-F238E27FC236}">
                <a16:creationId xmlns:a16="http://schemas.microsoft.com/office/drawing/2014/main" id="{27BB5DA3-2C6E-5047-90E0-22BAAA6211B3}"/>
              </a:ext>
            </a:extLst>
          </p:cNvPr>
          <p:cNvGraphicFramePr>
            <a:graphicFrameLocks noGrp="1"/>
          </p:cNvGraphicFramePr>
          <p:nvPr>
            <p:ph idx="1"/>
            <p:extLst>
              <p:ext uri="{D42A27DB-BD31-4B8C-83A1-F6EECF244321}">
                <p14:modId xmlns:p14="http://schemas.microsoft.com/office/powerpoint/2010/main" val="1257510206"/>
              </p:ext>
            </p:extLst>
          </p:nvPr>
        </p:nvGraphicFramePr>
        <p:xfrm>
          <a:off x="2555776" y="1196752"/>
          <a:ext cx="4432183" cy="4374659"/>
        </p:xfrm>
        <a:graphic>
          <a:graphicData uri="http://schemas.openxmlformats.org/drawingml/2006/table">
            <a:tbl>
              <a:tblPr firstRow="1" lastCol="1" bandRow="1">
                <a:tableStyleId>{616DA210-FB5B-4158-B5E0-FEB733F419BA}</a:tableStyleId>
              </a:tblPr>
              <a:tblGrid>
                <a:gridCol w="797766">
                  <a:extLst>
                    <a:ext uri="{9D8B030D-6E8A-4147-A177-3AD203B41FA5}">
                      <a16:colId xmlns:a16="http://schemas.microsoft.com/office/drawing/2014/main" val="386956598"/>
                    </a:ext>
                  </a:extLst>
                </a:gridCol>
                <a:gridCol w="797766">
                  <a:extLst>
                    <a:ext uri="{9D8B030D-6E8A-4147-A177-3AD203B41FA5}">
                      <a16:colId xmlns:a16="http://schemas.microsoft.com/office/drawing/2014/main" val="1680446564"/>
                    </a:ext>
                  </a:extLst>
                </a:gridCol>
                <a:gridCol w="797766">
                  <a:extLst>
                    <a:ext uri="{9D8B030D-6E8A-4147-A177-3AD203B41FA5}">
                      <a16:colId xmlns:a16="http://schemas.microsoft.com/office/drawing/2014/main" val="653833252"/>
                    </a:ext>
                  </a:extLst>
                </a:gridCol>
                <a:gridCol w="2038885">
                  <a:extLst>
                    <a:ext uri="{9D8B030D-6E8A-4147-A177-3AD203B41FA5}">
                      <a16:colId xmlns:a16="http://schemas.microsoft.com/office/drawing/2014/main" val="1826355594"/>
                    </a:ext>
                  </a:extLst>
                </a:gridCol>
              </a:tblGrid>
              <a:tr h="443521">
                <a:tc>
                  <a:txBody>
                    <a:bodyPr/>
                    <a:lstStyle/>
                    <a:p>
                      <a:r>
                        <a:rPr lang="en-US" sz="2000" b="0" dirty="0">
                          <a:latin typeface="Ubuntu" panose="020B0504030602030204" pitchFamily="34" charset="0"/>
                        </a:rPr>
                        <a:t>R</a:t>
                      </a:r>
                      <a:r>
                        <a:rPr lang="en-US" sz="2000" b="0" baseline="-25000" dirty="0">
                          <a:latin typeface="Ubuntu" panose="020B0504030602030204" pitchFamily="34" charset="0"/>
                        </a:rPr>
                        <a:t>1</a:t>
                      </a:r>
                    </a:p>
                  </a:txBody>
                  <a:tcPr marL="101316" marR="101316" marT="50658" marB="5065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Ubuntu" panose="020B0504030602030204" pitchFamily="34" charset="0"/>
                        </a:rPr>
                        <a:t>R</a:t>
                      </a:r>
                      <a:r>
                        <a:rPr lang="en-US" sz="2000" b="0" baseline="-25000" dirty="0">
                          <a:latin typeface="Ubuntu" panose="020B0504030602030204" pitchFamily="34" charset="0"/>
                        </a:rPr>
                        <a:t>2</a:t>
                      </a:r>
                    </a:p>
                  </a:txBody>
                  <a:tcPr marL="101316" marR="101316" marT="50658" marB="5065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Ubuntu" panose="020B0504030602030204" pitchFamily="34" charset="0"/>
                        </a:rPr>
                        <a:t>R</a:t>
                      </a:r>
                      <a:r>
                        <a:rPr lang="en-US" sz="2000" b="0" baseline="-25000" dirty="0">
                          <a:latin typeface="Ubuntu" panose="020B0504030602030204" pitchFamily="34" charset="0"/>
                        </a:rPr>
                        <a:t>3</a:t>
                      </a:r>
                    </a:p>
                  </a:txBody>
                  <a:tcPr marL="101316" marR="101316" marT="50658" marB="50658"/>
                </a:tc>
                <a:tc>
                  <a:txBody>
                    <a:bodyPr/>
                    <a:lstStyle/>
                    <a:p>
                      <a:r>
                        <a:rPr lang="en-US" sz="2000" b="0" dirty="0">
                          <a:latin typeface="Ubuntu" panose="020B0504030602030204" pitchFamily="34" charset="0"/>
                        </a:rPr>
                        <a:t>Expected cost</a:t>
                      </a:r>
                    </a:p>
                  </a:txBody>
                  <a:tcPr marL="101316" marR="101316" marT="50658" marB="50658"/>
                </a:tc>
                <a:extLst>
                  <a:ext uri="{0D108BD9-81ED-4DB2-BD59-A6C34878D82A}">
                    <a16:rowId xmlns:a16="http://schemas.microsoft.com/office/drawing/2014/main" val="4165981035"/>
                  </a:ext>
                </a:extLst>
              </a:tr>
              <a:tr h="44352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1600</a:t>
                      </a:r>
                    </a:p>
                  </a:txBody>
                  <a:tcPr marL="101316" marR="101316" marT="50658" marB="50658"/>
                </a:tc>
                <a:extLst>
                  <a:ext uri="{0D108BD9-81ED-4DB2-BD59-A6C34878D82A}">
                    <a16:rowId xmlns:a16="http://schemas.microsoft.com/office/drawing/2014/main" val="1591658632"/>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751</a:t>
                      </a:r>
                    </a:p>
                  </a:txBody>
                  <a:tcPr marL="101316" marR="101316" marT="50658" marB="50658"/>
                </a:tc>
                <a:extLst>
                  <a:ext uri="{0D108BD9-81ED-4DB2-BD59-A6C34878D82A}">
                    <a16:rowId xmlns:a16="http://schemas.microsoft.com/office/drawing/2014/main" val="3712661965"/>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304</a:t>
                      </a:r>
                    </a:p>
                  </a:txBody>
                  <a:tcPr marL="101316" marR="101316" marT="50658" marB="50658"/>
                </a:tc>
                <a:extLst>
                  <a:ext uri="{0D108BD9-81ED-4DB2-BD59-A6C34878D82A}">
                    <a16:rowId xmlns:a16="http://schemas.microsoft.com/office/drawing/2014/main" val="3404396749"/>
                  </a:ext>
                </a:extLst>
              </a:tr>
              <a:tr h="498231">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302</a:t>
                      </a:r>
                    </a:p>
                  </a:txBody>
                  <a:tcPr marL="101316" marR="101316" marT="50658" marB="50658"/>
                </a:tc>
                <a:extLst>
                  <a:ext uri="{0D108BD9-81ED-4DB2-BD59-A6C34878D82A}">
                    <a16:rowId xmlns:a16="http://schemas.microsoft.com/office/drawing/2014/main" val="2746427641"/>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185</a:t>
                      </a:r>
                    </a:p>
                  </a:txBody>
                  <a:tcPr marL="101316" marR="101316" marT="50658" marB="50658"/>
                </a:tc>
                <a:extLst>
                  <a:ext uri="{0D108BD9-81ED-4DB2-BD59-A6C34878D82A}">
                    <a16:rowId xmlns:a16="http://schemas.microsoft.com/office/drawing/2014/main" val="4183951189"/>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1" dirty="0">
                          <a:latin typeface="Ubuntu" panose="020B0504030602030204" pitchFamily="34" charset="0"/>
                        </a:rPr>
                        <a:t>143</a:t>
                      </a:r>
                    </a:p>
                  </a:txBody>
                  <a:tcPr marL="101316" marR="101316" marT="50658" marB="50658">
                    <a:solidFill>
                      <a:srgbClr val="92D050">
                        <a:alpha val="53000"/>
                      </a:srgbClr>
                    </a:solidFill>
                  </a:tcPr>
                </a:tc>
                <a:extLst>
                  <a:ext uri="{0D108BD9-81ED-4DB2-BD59-A6C34878D82A}">
                    <a16:rowId xmlns:a16="http://schemas.microsoft.com/office/drawing/2014/main" val="3917691168"/>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0</a:t>
                      </a:r>
                    </a:p>
                  </a:txBody>
                  <a:tcPr marL="101316" marR="101316" marT="50658" marB="50658"/>
                </a:tc>
                <a:tc>
                  <a:txBody>
                    <a:bodyPr/>
                    <a:lstStyle/>
                    <a:p>
                      <a:pPr algn="ctr"/>
                      <a:r>
                        <a:rPr lang="en-US" sz="2000" b="0" dirty="0">
                          <a:latin typeface="Ubuntu" panose="020B0504030602030204" pitchFamily="34" charset="0"/>
                        </a:rPr>
                        <a:t>153</a:t>
                      </a:r>
                    </a:p>
                  </a:txBody>
                  <a:tcPr marL="101316" marR="101316" marT="50658" marB="50658"/>
                </a:tc>
                <a:extLst>
                  <a:ext uri="{0D108BD9-81ED-4DB2-BD59-A6C34878D82A}">
                    <a16:rowId xmlns:a16="http://schemas.microsoft.com/office/drawing/2014/main" val="879987237"/>
                  </a:ext>
                </a:extLst>
              </a:tr>
              <a:tr h="498231">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a:t>
                      </a:r>
                    </a:p>
                  </a:txBody>
                  <a:tcPr marL="101316" marR="101316" marT="50658" marB="50658"/>
                </a:tc>
                <a:tc>
                  <a:txBody>
                    <a:bodyPr/>
                    <a:lstStyle/>
                    <a:p>
                      <a:pPr algn="ctr"/>
                      <a:r>
                        <a:rPr lang="en-US" sz="2000" b="0" dirty="0">
                          <a:latin typeface="Ubuntu" panose="020B0504030602030204" pitchFamily="34" charset="0"/>
                        </a:rPr>
                        <a:t>150</a:t>
                      </a:r>
                    </a:p>
                  </a:txBody>
                  <a:tcPr marL="101316" marR="101316" marT="50658" marB="50658"/>
                </a:tc>
                <a:extLst>
                  <a:ext uri="{0D108BD9-81ED-4DB2-BD59-A6C34878D82A}">
                    <a16:rowId xmlns:a16="http://schemas.microsoft.com/office/drawing/2014/main" val="531001206"/>
                  </a:ext>
                </a:extLst>
              </a:tr>
            </a:tbl>
          </a:graphicData>
        </a:graphic>
      </p:graphicFrame>
    </p:spTree>
    <p:extLst>
      <p:ext uri="{BB962C8B-B14F-4D97-AF65-F5344CB8AC3E}">
        <p14:creationId xmlns:p14="http://schemas.microsoft.com/office/powerpoint/2010/main" val="2776073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7BBDE55-CDD5-AA44-B7C8-C19DCC1018A7}"/>
              </a:ext>
            </a:extLst>
          </p:cNvPr>
          <p:cNvGrpSpPr/>
          <p:nvPr/>
        </p:nvGrpSpPr>
        <p:grpSpPr>
          <a:xfrm>
            <a:off x="647006" y="574711"/>
            <a:ext cx="1196694" cy="4834783"/>
            <a:chOff x="647006" y="574711"/>
            <a:chExt cx="1196694" cy="4834783"/>
          </a:xfrm>
        </p:grpSpPr>
        <p:sp>
          <p:nvSpPr>
            <p:cNvPr id="24" name="TextBox 23">
              <a:extLst>
                <a:ext uri="{FF2B5EF4-FFF2-40B4-BE49-F238E27FC236}">
                  <a16:creationId xmlns:a16="http://schemas.microsoft.com/office/drawing/2014/main" id="{1D576E12-0FFE-834F-A538-2F66C31CB0E4}"/>
                </a:ext>
              </a:extLst>
            </p:cNvPr>
            <p:cNvSpPr txBox="1"/>
            <p:nvPr/>
          </p:nvSpPr>
          <p:spPr>
            <a:xfrm>
              <a:off x="1115616" y="1425795"/>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=0</a:t>
              </a:r>
            </a:p>
          </p:txBody>
        </p:sp>
        <p:sp>
          <p:nvSpPr>
            <p:cNvPr id="28" name="TextBox 27">
              <a:extLst>
                <a:ext uri="{FF2B5EF4-FFF2-40B4-BE49-F238E27FC236}">
                  <a16:creationId xmlns:a16="http://schemas.microsoft.com/office/drawing/2014/main" id="{A8D02030-5C11-2C4D-ADAA-5B119347E322}"/>
                </a:ext>
              </a:extLst>
            </p:cNvPr>
            <p:cNvSpPr txBox="1"/>
            <p:nvPr/>
          </p:nvSpPr>
          <p:spPr>
            <a:xfrm>
              <a:off x="1115616" y="278759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35" name="TextBox 34">
              <a:extLst>
                <a:ext uri="{FF2B5EF4-FFF2-40B4-BE49-F238E27FC236}">
                  <a16:creationId xmlns:a16="http://schemas.microsoft.com/office/drawing/2014/main" id="{DF483357-7DCB-E840-81E0-BE3B9867244F}"/>
                </a:ext>
              </a:extLst>
            </p:cNvPr>
            <p:cNvSpPr txBox="1"/>
            <p:nvPr/>
          </p:nvSpPr>
          <p:spPr>
            <a:xfrm>
              <a:off x="1115616" y="4158299"/>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8" name="Oval 37">
              <a:extLst>
                <a:ext uri="{FF2B5EF4-FFF2-40B4-BE49-F238E27FC236}">
                  <a16:creationId xmlns:a16="http://schemas.microsoft.com/office/drawing/2014/main" id="{CACC4A26-464F-C047-AC1C-5EC4935CBA85}"/>
                </a:ext>
              </a:extLst>
            </p:cNvPr>
            <p:cNvSpPr/>
            <p:nvPr/>
          </p:nvSpPr>
          <p:spPr>
            <a:xfrm>
              <a:off x="647006" y="574711"/>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Oval 39">
              <a:extLst>
                <a:ext uri="{FF2B5EF4-FFF2-40B4-BE49-F238E27FC236}">
                  <a16:creationId xmlns:a16="http://schemas.microsoft.com/office/drawing/2014/main" id="{CD6C2899-D4E2-6E48-B6CD-4AA1D231CE3B}"/>
                </a:ext>
              </a:extLst>
            </p:cNvPr>
            <p:cNvSpPr/>
            <p:nvPr/>
          </p:nvSpPr>
          <p:spPr>
            <a:xfrm>
              <a:off x="647006" y="1940963"/>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Oval 40">
              <a:extLst>
                <a:ext uri="{FF2B5EF4-FFF2-40B4-BE49-F238E27FC236}">
                  <a16:creationId xmlns:a16="http://schemas.microsoft.com/office/drawing/2014/main" id="{345F161F-56A2-F646-BE2D-E890873C36AB}"/>
                </a:ext>
              </a:extLst>
            </p:cNvPr>
            <p:cNvSpPr/>
            <p:nvPr/>
          </p:nvSpPr>
          <p:spPr>
            <a:xfrm>
              <a:off x="647006" y="3307215"/>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Oval 41">
              <a:extLst>
                <a:ext uri="{FF2B5EF4-FFF2-40B4-BE49-F238E27FC236}">
                  <a16:creationId xmlns:a16="http://schemas.microsoft.com/office/drawing/2014/main" id="{674C2737-4740-B046-9986-E59EBB7D2855}"/>
                </a:ext>
              </a:extLst>
            </p:cNvPr>
            <p:cNvSpPr/>
            <p:nvPr/>
          </p:nvSpPr>
          <p:spPr>
            <a:xfrm>
              <a:off x="647006" y="4673466"/>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11" name="Straight Connector 10">
              <a:extLst>
                <a:ext uri="{FF2B5EF4-FFF2-40B4-BE49-F238E27FC236}">
                  <a16:creationId xmlns:a16="http://schemas.microsoft.com/office/drawing/2014/main" id="{998098C9-C673-E94B-B1B0-17ED7A3E333D}"/>
                </a:ext>
              </a:extLst>
            </p:cNvPr>
            <p:cNvCxnSpPr>
              <a:stCxn id="38" idx="4"/>
              <a:endCxn id="40" idx="0"/>
            </p:cNvCxnSpPr>
            <p:nvPr/>
          </p:nvCxnSpPr>
          <p:spPr>
            <a:xfrm>
              <a:off x="1015022" y="1310739"/>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7D68E50-D608-CD40-AA3E-2D8C7F3EB43E}"/>
                </a:ext>
              </a:extLst>
            </p:cNvPr>
            <p:cNvCxnSpPr/>
            <p:nvPr/>
          </p:nvCxnSpPr>
          <p:spPr>
            <a:xfrm>
              <a:off x="1015022" y="2676991"/>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8E632F3-6E6C-7645-92D2-DEFB98940075}"/>
                </a:ext>
              </a:extLst>
            </p:cNvPr>
            <p:cNvCxnSpPr/>
            <p:nvPr/>
          </p:nvCxnSpPr>
          <p:spPr>
            <a:xfrm>
              <a:off x="1015022" y="4043243"/>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09F596C-9A22-EF4F-A76C-63B763573874}"/>
                </a:ext>
              </a:extLst>
            </p:cNvPr>
            <p:cNvSpPr txBox="1"/>
            <p:nvPr/>
          </p:nvSpPr>
          <p:spPr>
            <a:xfrm>
              <a:off x="796643" y="2113318"/>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46" name="TextBox 45">
              <a:extLst>
                <a:ext uri="{FF2B5EF4-FFF2-40B4-BE49-F238E27FC236}">
                  <a16:creationId xmlns:a16="http://schemas.microsoft.com/office/drawing/2014/main" id="{5CDD7218-5F2A-4E45-858D-7AE1B030489D}"/>
                </a:ext>
              </a:extLst>
            </p:cNvPr>
            <p:cNvSpPr txBox="1"/>
            <p:nvPr/>
          </p:nvSpPr>
          <p:spPr>
            <a:xfrm>
              <a:off x="792043" y="73461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4</a:t>
              </a:r>
            </a:p>
          </p:txBody>
        </p:sp>
        <p:sp>
          <p:nvSpPr>
            <p:cNvPr id="47" name="TextBox 46">
              <a:extLst>
                <a:ext uri="{FF2B5EF4-FFF2-40B4-BE49-F238E27FC236}">
                  <a16:creationId xmlns:a16="http://schemas.microsoft.com/office/drawing/2014/main" id="{93CFC439-827A-194F-BC52-0F12E72A3B48}"/>
                </a:ext>
              </a:extLst>
            </p:cNvPr>
            <p:cNvSpPr txBox="1"/>
            <p:nvPr/>
          </p:nvSpPr>
          <p:spPr>
            <a:xfrm>
              <a:off x="792043" y="347294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48" name="TextBox 47">
              <a:extLst>
                <a:ext uri="{FF2B5EF4-FFF2-40B4-BE49-F238E27FC236}">
                  <a16:creationId xmlns:a16="http://schemas.microsoft.com/office/drawing/2014/main" id="{7FA5DA72-8DCE-B944-8DC2-86ABC5971C2E}"/>
                </a:ext>
              </a:extLst>
            </p:cNvPr>
            <p:cNvSpPr txBox="1"/>
            <p:nvPr/>
          </p:nvSpPr>
          <p:spPr>
            <a:xfrm>
              <a:off x="792043" y="484142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grpSp>
      <p:grpSp>
        <p:nvGrpSpPr>
          <p:cNvPr id="49" name="Group 48">
            <a:extLst>
              <a:ext uri="{FF2B5EF4-FFF2-40B4-BE49-F238E27FC236}">
                <a16:creationId xmlns:a16="http://schemas.microsoft.com/office/drawing/2014/main" id="{4BF05D21-3F68-8842-8D51-A325F2C10BCA}"/>
              </a:ext>
            </a:extLst>
          </p:cNvPr>
          <p:cNvGrpSpPr/>
          <p:nvPr/>
        </p:nvGrpSpPr>
        <p:grpSpPr>
          <a:xfrm>
            <a:off x="2587220" y="574711"/>
            <a:ext cx="1196694" cy="4834783"/>
            <a:chOff x="647006" y="574711"/>
            <a:chExt cx="1196694" cy="4834783"/>
          </a:xfrm>
        </p:grpSpPr>
        <p:sp>
          <p:nvSpPr>
            <p:cNvPr id="50" name="TextBox 49">
              <a:extLst>
                <a:ext uri="{FF2B5EF4-FFF2-40B4-BE49-F238E27FC236}">
                  <a16:creationId xmlns:a16="http://schemas.microsoft.com/office/drawing/2014/main" id="{F1B4049F-675B-E643-9E9D-A649432D278C}"/>
                </a:ext>
              </a:extLst>
            </p:cNvPr>
            <p:cNvSpPr txBox="1"/>
            <p:nvPr/>
          </p:nvSpPr>
          <p:spPr>
            <a:xfrm>
              <a:off x="1115616" y="1425795"/>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=0</a:t>
              </a:r>
            </a:p>
          </p:txBody>
        </p:sp>
        <p:sp>
          <p:nvSpPr>
            <p:cNvPr id="51" name="TextBox 50">
              <a:extLst>
                <a:ext uri="{FF2B5EF4-FFF2-40B4-BE49-F238E27FC236}">
                  <a16:creationId xmlns:a16="http://schemas.microsoft.com/office/drawing/2014/main" id="{69139E93-FF53-664B-B0AC-068B9E7BEAF8}"/>
                </a:ext>
              </a:extLst>
            </p:cNvPr>
            <p:cNvSpPr txBox="1"/>
            <p:nvPr/>
          </p:nvSpPr>
          <p:spPr>
            <a:xfrm>
              <a:off x="1115616" y="278759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52" name="TextBox 51">
              <a:extLst>
                <a:ext uri="{FF2B5EF4-FFF2-40B4-BE49-F238E27FC236}">
                  <a16:creationId xmlns:a16="http://schemas.microsoft.com/office/drawing/2014/main" id="{4B493CB6-9735-9745-825F-AEC51CE74501}"/>
                </a:ext>
              </a:extLst>
            </p:cNvPr>
            <p:cNvSpPr txBox="1"/>
            <p:nvPr/>
          </p:nvSpPr>
          <p:spPr>
            <a:xfrm>
              <a:off x="1115616" y="4158299"/>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53" name="Oval 52">
              <a:extLst>
                <a:ext uri="{FF2B5EF4-FFF2-40B4-BE49-F238E27FC236}">
                  <a16:creationId xmlns:a16="http://schemas.microsoft.com/office/drawing/2014/main" id="{3CBAE008-32EF-BE40-9D68-FAAC994C1299}"/>
                </a:ext>
              </a:extLst>
            </p:cNvPr>
            <p:cNvSpPr/>
            <p:nvPr/>
          </p:nvSpPr>
          <p:spPr>
            <a:xfrm>
              <a:off x="647006" y="574711"/>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4" name="Oval 53">
              <a:extLst>
                <a:ext uri="{FF2B5EF4-FFF2-40B4-BE49-F238E27FC236}">
                  <a16:creationId xmlns:a16="http://schemas.microsoft.com/office/drawing/2014/main" id="{19839513-5281-414C-A034-4BB6333A116A}"/>
                </a:ext>
              </a:extLst>
            </p:cNvPr>
            <p:cNvSpPr/>
            <p:nvPr/>
          </p:nvSpPr>
          <p:spPr>
            <a:xfrm>
              <a:off x="647006" y="1940963"/>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Oval 54">
              <a:extLst>
                <a:ext uri="{FF2B5EF4-FFF2-40B4-BE49-F238E27FC236}">
                  <a16:creationId xmlns:a16="http://schemas.microsoft.com/office/drawing/2014/main" id="{5B313070-8749-B447-992C-406A44194762}"/>
                </a:ext>
              </a:extLst>
            </p:cNvPr>
            <p:cNvSpPr/>
            <p:nvPr/>
          </p:nvSpPr>
          <p:spPr>
            <a:xfrm>
              <a:off x="647006" y="3307215"/>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6" name="Oval 55">
              <a:extLst>
                <a:ext uri="{FF2B5EF4-FFF2-40B4-BE49-F238E27FC236}">
                  <a16:creationId xmlns:a16="http://schemas.microsoft.com/office/drawing/2014/main" id="{0B23F694-EAA5-4947-A26E-18CCE5705715}"/>
                </a:ext>
              </a:extLst>
            </p:cNvPr>
            <p:cNvSpPr/>
            <p:nvPr/>
          </p:nvSpPr>
          <p:spPr>
            <a:xfrm>
              <a:off x="647006" y="4673466"/>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57" name="Straight Connector 56">
              <a:extLst>
                <a:ext uri="{FF2B5EF4-FFF2-40B4-BE49-F238E27FC236}">
                  <a16:creationId xmlns:a16="http://schemas.microsoft.com/office/drawing/2014/main" id="{C98C56EE-A2E9-2F42-A17A-134892D1EC34}"/>
                </a:ext>
              </a:extLst>
            </p:cNvPr>
            <p:cNvCxnSpPr>
              <a:stCxn id="53" idx="4"/>
              <a:endCxn id="54" idx="0"/>
            </p:cNvCxnSpPr>
            <p:nvPr/>
          </p:nvCxnSpPr>
          <p:spPr>
            <a:xfrm>
              <a:off x="1015022" y="1310739"/>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C52CF42-C2B5-EA4B-98C1-8226C72FD436}"/>
                </a:ext>
              </a:extLst>
            </p:cNvPr>
            <p:cNvCxnSpPr/>
            <p:nvPr/>
          </p:nvCxnSpPr>
          <p:spPr>
            <a:xfrm>
              <a:off x="1015022" y="2676991"/>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8A1CA6E-8309-F14C-BC50-CF96F1E43A4E}"/>
                </a:ext>
              </a:extLst>
            </p:cNvPr>
            <p:cNvCxnSpPr/>
            <p:nvPr/>
          </p:nvCxnSpPr>
          <p:spPr>
            <a:xfrm>
              <a:off x="1015022" y="4043243"/>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703F6ECC-3AA5-6E49-A115-AE0D8D819828}"/>
                </a:ext>
              </a:extLst>
            </p:cNvPr>
            <p:cNvSpPr txBox="1"/>
            <p:nvPr/>
          </p:nvSpPr>
          <p:spPr>
            <a:xfrm>
              <a:off x="796643" y="2113318"/>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61" name="TextBox 60">
              <a:extLst>
                <a:ext uri="{FF2B5EF4-FFF2-40B4-BE49-F238E27FC236}">
                  <a16:creationId xmlns:a16="http://schemas.microsoft.com/office/drawing/2014/main" id="{B380B244-E6A3-944C-85A9-4508BF5B4CA1}"/>
                </a:ext>
              </a:extLst>
            </p:cNvPr>
            <p:cNvSpPr txBox="1"/>
            <p:nvPr/>
          </p:nvSpPr>
          <p:spPr>
            <a:xfrm>
              <a:off x="792043" y="73461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4</a:t>
              </a:r>
            </a:p>
          </p:txBody>
        </p:sp>
        <p:sp>
          <p:nvSpPr>
            <p:cNvPr id="62" name="TextBox 61">
              <a:extLst>
                <a:ext uri="{FF2B5EF4-FFF2-40B4-BE49-F238E27FC236}">
                  <a16:creationId xmlns:a16="http://schemas.microsoft.com/office/drawing/2014/main" id="{1BDCA384-860C-F44E-89DE-62403F64A8C0}"/>
                </a:ext>
              </a:extLst>
            </p:cNvPr>
            <p:cNvSpPr txBox="1"/>
            <p:nvPr/>
          </p:nvSpPr>
          <p:spPr>
            <a:xfrm>
              <a:off x="792043" y="347294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63" name="TextBox 62">
              <a:extLst>
                <a:ext uri="{FF2B5EF4-FFF2-40B4-BE49-F238E27FC236}">
                  <a16:creationId xmlns:a16="http://schemas.microsoft.com/office/drawing/2014/main" id="{05E88105-A8A5-694B-9751-53E29F222733}"/>
                </a:ext>
              </a:extLst>
            </p:cNvPr>
            <p:cNvSpPr txBox="1"/>
            <p:nvPr/>
          </p:nvSpPr>
          <p:spPr>
            <a:xfrm>
              <a:off x="792043" y="484142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grpSp>
      <p:grpSp>
        <p:nvGrpSpPr>
          <p:cNvPr id="64" name="Group 63">
            <a:extLst>
              <a:ext uri="{FF2B5EF4-FFF2-40B4-BE49-F238E27FC236}">
                <a16:creationId xmlns:a16="http://schemas.microsoft.com/office/drawing/2014/main" id="{D2C248C6-01CA-0C40-8BC2-A923FE4D07E2}"/>
              </a:ext>
            </a:extLst>
          </p:cNvPr>
          <p:cNvGrpSpPr/>
          <p:nvPr/>
        </p:nvGrpSpPr>
        <p:grpSpPr>
          <a:xfrm>
            <a:off x="5347451" y="570255"/>
            <a:ext cx="1196694" cy="4834783"/>
            <a:chOff x="647006" y="574711"/>
            <a:chExt cx="1196694" cy="4834783"/>
          </a:xfrm>
        </p:grpSpPr>
        <p:sp>
          <p:nvSpPr>
            <p:cNvPr id="65" name="TextBox 64">
              <a:extLst>
                <a:ext uri="{FF2B5EF4-FFF2-40B4-BE49-F238E27FC236}">
                  <a16:creationId xmlns:a16="http://schemas.microsoft.com/office/drawing/2014/main" id="{C47D2853-C100-8245-85D1-4A5ACE757AA1}"/>
                </a:ext>
              </a:extLst>
            </p:cNvPr>
            <p:cNvSpPr txBox="1"/>
            <p:nvPr/>
          </p:nvSpPr>
          <p:spPr>
            <a:xfrm>
              <a:off x="1115616" y="1425795"/>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=1</a:t>
              </a:r>
            </a:p>
          </p:txBody>
        </p:sp>
        <p:sp>
          <p:nvSpPr>
            <p:cNvPr id="66" name="TextBox 65">
              <a:extLst>
                <a:ext uri="{FF2B5EF4-FFF2-40B4-BE49-F238E27FC236}">
                  <a16:creationId xmlns:a16="http://schemas.microsoft.com/office/drawing/2014/main" id="{53E22B68-CA70-5843-A8F2-D388606C26C3}"/>
                </a:ext>
              </a:extLst>
            </p:cNvPr>
            <p:cNvSpPr txBox="1"/>
            <p:nvPr/>
          </p:nvSpPr>
          <p:spPr>
            <a:xfrm>
              <a:off x="1115616" y="278759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67" name="TextBox 66">
              <a:extLst>
                <a:ext uri="{FF2B5EF4-FFF2-40B4-BE49-F238E27FC236}">
                  <a16:creationId xmlns:a16="http://schemas.microsoft.com/office/drawing/2014/main" id="{A2381BBE-1375-F147-AB43-0ACA78BA7619}"/>
                </a:ext>
              </a:extLst>
            </p:cNvPr>
            <p:cNvSpPr txBox="1"/>
            <p:nvPr/>
          </p:nvSpPr>
          <p:spPr>
            <a:xfrm>
              <a:off x="1115616" y="4158299"/>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68" name="Oval 67">
              <a:extLst>
                <a:ext uri="{FF2B5EF4-FFF2-40B4-BE49-F238E27FC236}">
                  <a16:creationId xmlns:a16="http://schemas.microsoft.com/office/drawing/2014/main" id="{2430BD7E-914C-F64E-84C8-32488F141983}"/>
                </a:ext>
              </a:extLst>
            </p:cNvPr>
            <p:cNvSpPr/>
            <p:nvPr/>
          </p:nvSpPr>
          <p:spPr>
            <a:xfrm>
              <a:off x="647006" y="574711"/>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9" name="Oval 68">
              <a:extLst>
                <a:ext uri="{FF2B5EF4-FFF2-40B4-BE49-F238E27FC236}">
                  <a16:creationId xmlns:a16="http://schemas.microsoft.com/office/drawing/2014/main" id="{3F4FED32-C965-BA4F-9BA4-C40C515B6AE5}"/>
                </a:ext>
              </a:extLst>
            </p:cNvPr>
            <p:cNvSpPr/>
            <p:nvPr/>
          </p:nvSpPr>
          <p:spPr>
            <a:xfrm>
              <a:off x="647006" y="1940963"/>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0" name="Oval 69">
              <a:extLst>
                <a:ext uri="{FF2B5EF4-FFF2-40B4-BE49-F238E27FC236}">
                  <a16:creationId xmlns:a16="http://schemas.microsoft.com/office/drawing/2014/main" id="{B9BC04E0-C7B6-BC4F-8A3E-CC92A89E5BC7}"/>
                </a:ext>
              </a:extLst>
            </p:cNvPr>
            <p:cNvSpPr/>
            <p:nvPr/>
          </p:nvSpPr>
          <p:spPr>
            <a:xfrm>
              <a:off x="647006" y="3307215"/>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1" name="Oval 70">
              <a:extLst>
                <a:ext uri="{FF2B5EF4-FFF2-40B4-BE49-F238E27FC236}">
                  <a16:creationId xmlns:a16="http://schemas.microsoft.com/office/drawing/2014/main" id="{80D84B90-17B9-6540-9177-5F013B2CD716}"/>
                </a:ext>
              </a:extLst>
            </p:cNvPr>
            <p:cNvSpPr/>
            <p:nvPr/>
          </p:nvSpPr>
          <p:spPr>
            <a:xfrm>
              <a:off x="647006" y="4673466"/>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72" name="Straight Connector 71">
              <a:extLst>
                <a:ext uri="{FF2B5EF4-FFF2-40B4-BE49-F238E27FC236}">
                  <a16:creationId xmlns:a16="http://schemas.microsoft.com/office/drawing/2014/main" id="{15D952B5-BF20-8341-A96D-7ACECD6B945F}"/>
                </a:ext>
              </a:extLst>
            </p:cNvPr>
            <p:cNvCxnSpPr>
              <a:stCxn id="68" idx="4"/>
              <a:endCxn id="69" idx="0"/>
            </p:cNvCxnSpPr>
            <p:nvPr/>
          </p:nvCxnSpPr>
          <p:spPr>
            <a:xfrm>
              <a:off x="1015022" y="1310739"/>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B7D9A52-D17C-AF4D-945D-D8E36E186CCC}"/>
                </a:ext>
              </a:extLst>
            </p:cNvPr>
            <p:cNvCxnSpPr/>
            <p:nvPr/>
          </p:nvCxnSpPr>
          <p:spPr>
            <a:xfrm>
              <a:off x="1015022" y="2676991"/>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A17B5DC-271D-AC41-9622-2C3CA57966E2}"/>
                </a:ext>
              </a:extLst>
            </p:cNvPr>
            <p:cNvCxnSpPr/>
            <p:nvPr/>
          </p:nvCxnSpPr>
          <p:spPr>
            <a:xfrm>
              <a:off x="1015022" y="4043243"/>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C02BB991-8139-624A-A2F6-6133EC2E8ED7}"/>
                </a:ext>
              </a:extLst>
            </p:cNvPr>
            <p:cNvSpPr txBox="1"/>
            <p:nvPr/>
          </p:nvSpPr>
          <p:spPr>
            <a:xfrm>
              <a:off x="796643" y="2113318"/>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76" name="TextBox 75">
              <a:extLst>
                <a:ext uri="{FF2B5EF4-FFF2-40B4-BE49-F238E27FC236}">
                  <a16:creationId xmlns:a16="http://schemas.microsoft.com/office/drawing/2014/main" id="{5BEC663E-BF94-094F-BB87-8B5AF0ECE10F}"/>
                </a:ext>
              </a:extLst>
            </p:cNvPr>
            <p:cNvSpPr txBox="1"/>
            <p:nvPr/>
          </p:nvSpPr>
          <p:spPr>
            <a:xfrm>
              <a:off x="792043" y="73461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4</a:t>
              </a:r>
            </a:p>
          </p:txBody>
        </p:sp>
        <p:sp>
          <p:nvSpPr>
            <p:cNvPr id="77" name="TextBox 76">
              <a:extLst>
                <a:ext uri="{FF2B5EF4-FFF2-40B4-BE49-F238E27FC236}">
                  <a16:creationId xmlns:a16="http://schemas.microsoft.com/office/drawing/2014/main" id="{76CCD62A-2EC9-0E49-BECC-A21CC29BDF55}"/>
                </a:ext>
              </a:extLst>
            </p:cNvPr>
            <p:cNvSpPr txBox="1"/>
            <p:nvPr/>
          </p:nvSpPr>
          <p:spPr>
            <a:xfrm>
              <a:off x="792043" y="347294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78" name="TextBox 77">
              <a:extLst>
                <a:ext uri="{FF2B5EF4-FFF2-40B4-BE49-F238E27FC236}">
                  <a16:creationId xmlns:a16="http://schemas.microsoft.com/office/drawing/2014/main" id="{2ED3B308-A6AA-8D44-B399-0B8DF95292C0}"/>
                </a:ext>
              </a:extLst>
            </p:cNvPr>
            <p:cNvSpPr txBox="1"/>
            <p:nvPr/>
          </p:nvSpPr>
          <p:spPr>
            <a:xfrm>
              <a:off x="792043" y="484142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grpSp>
      <p:grpSp>
        <p:nvGrpSpPr>
          <p:cNvPr id="79" name="Group 78">
            <a:extLst>
              <a:ext uri="{FF2B5EF4-FFF2-40B4-BE49-F238E27FC236}">
                <a16:creationId xmlns:a16="http://schemas.microsoft.com/office/drawing/2014/main" id="{D36CB211-BF4E-2B4F-AC5B-73EB7EB4E89B}"/>
              </a:ext>
            </a:extLst>
          </p:cNvPr>
          <p:cNvGrpSpPr/>
          <p:nvPr/>
        </p:nvGrpSpPr>
        <p:grpSpPr>
          <a:xfrm>
            <a:off x="7380312" y="574711"/>
            <a:ext cx="1196694" cy="4834783"/>
            <a:chOff x="647006" y="574711"/>
            <a:chExt cx="1196694" cy="4834783"/>
          </a:xfrm>
        </p:grpSpPr>
        <p:sp>
          <p:nvSpPr>
            <p:cNvPr id="80" name="TextBox 79">
              <a:extLst>
                <a:ext uri="{FF2B5EF4-FFF2-40B4-BE49-F238E27FC236}">
                  <a16:creationId xmlns:a16="http://schemas.microsoft.com/office/drawing/2014/main" id="{C010607B-6618-8848-9AF9-9ED426321189}"/>
                </a:ext>
              </a:extLst>
            </p:cNvPr>
            <p:cNvSpPr txBox="1"/>
            <p:nvPr/>
          </p:nvSpPr>
          <p:spPr>
            <a:xfrm>
              <a:off x="1115616" y="1425795"/>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=1</a:t>
              </a:r>
            </a:p>
          </p:txBody>
        </p:sp>
        <p:sp>
          <p:nvSpPr>
            <p:cNvPr id="81" name="TextBox 80">
              <a:extLst>
                <a:ext uri="{FF2B5EF4-FFF2-40B4-BE49-F238E27FC236}">
                  <a16:creationId xmlns:a16="http://schemas.microsoft.com/office/drawing/2014/main" id="{412B8A7C-8292-004D-9949-8261EBBBDA78}"/>
                </a:ext>
              </a:extLst>
            </p:cNvPr>
            <p:cNvSpPr txBox="1"/>
            <p:nvPr/>
          </p:nvSpPr>
          <p:spPr>
            <a:xfrm>
              <a:off x="1115616" y="278759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82" name="TextBox 81">
              <a:extLst>
                <a:ext uri="{FF2B5EF4-FFF2-40B4-BE49-F238E27FC236}">
                  <a16:creationId xmlns:a16="http://schemas.microsoft.com/office/drawing/2014/main" id="{8CFA90FD-51AA-9844-8CCA-EC037C8E476F}"/>
                </a:ext>
              </a:extLst>
            </p:cNvPr>
            <p:cNvSpPr txBox="1"/>
            <p:nvPr/>
          </p:nvSpPr>
          <p:spPr>
            <a:xfrm>
              <a:off x="1115616" y="4158299"/>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83" name="Oval 82">
              <a:extLst>
                <a:ext uri="{FF2B5EF4-FFF2-40B4-BE49-F238E27FC236}">
                  <a16:creationId xmlns:a16="http://schemas.microsoft.com/office/drawing/2014/main" id="{9CA9CB94-191C-734E-BA66-653D79E648AA}"/>
                </a:ext>
              </a:extLst>
            </p:cNvPr>
            <p:cNvSpPr/>
            <p:nvPr/>
          </p:nvSpPr>
          <p:spPr>
            <a:xfrm>
              <a:off x="647006" y="574711"/>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4" name="Oval 83">
              <a:extLst>
                <a:ext uri="{FF2B5EF4-FFF2-40B4-BE49-F238E27FC236}">
                  <a16:creationId xmlns:a16="http://schemas.microsoft.com/office/drawing/2014/main" id="{9C27BBCF-FA87-F043-8A28-CA41EA62DAE3}"/>
                </a:ext>
              </a:extLst>
            </p:cNvPr>
            <p:cNvSpPr/>
            <p:nvPr/>
          </p:nvSpPr>
          <p:spPr>
            <a:xfrm>
              <a:off x="647006" y="1940963"/>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Oval 84">
              <a:extLst>
                <a:ext uri="{FF2B5EF4-FFF2-40B4-BE49-F238E27FC236}">
                  <a16:creationId xmlns:a16="http://schemas.microsoft.com/office/drawing/2014/main" id="{B7293F08-6E88-7145-96C3-244945F8350F}"/>
                </a:ext>
              </a:extLst>
            </p:cNvPr>
            <p:cNvSpPr/>
            <p:nvPr/>
          </p:nvSpPr>
          <p:spPr>
            <a:xfrm>
              <a:off x="647006" y="3307215"/>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6" name="Oval 85">
              <a:extLst>
                <a:ext uri="{FF2B5EF4-FFF2-40B4-BE49-F238E27FC236}">
                  <a16:creationId xmlns:a16="http://schemas.microsoft.com/office/drawing/2014/main" id="{B8D69568-2CBF-164F-AE53-1188CD3347B9}"/>
                </a:ext>
              </a:extLst>
            </p:cNvPr>
            <p:cNvSpPr/>
            <p:nvPr/>
          </p:nvSpPr>
          <p:spPr>
            <a:xfrm>
              <a:off x="647006" y="4673466"/>
              <a:ext cx="736031" cy="736028"/>
            </a:xfrm>
            <a:prstGeom prst="ellipse">
              <a:avLst/>
            </a:prstGeom>
            <a:solidFill>
              <a:schemeClr val="accent1">
                <a:alpha val="28000"/>
              </a:schemeClr>
            </a:solidFill>
            <a:ln>
              <a:solidFill>
                <a:schemeClr val="tx2">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cxnSp>
          <p:nvCxnSpPr>
            <p:cNvPr id="87" name="Straight Connector 86">
              <a:extLst>
                <a:ext uri="{FF2B5EF4-FFF2-40B4-BE49-F238E27FC236}">
                  <a16:creationId xmlns:a16="http://schemas.microsoft.com/office/drawing/2014/main" id="{2F06B276-8622-8E49-9A49-F0217BD076E4}"/>
                </a:ext>
              </a:extLst>
            </p:cNvPr>
            <p:cNvCxnSpPr>
              <a:stCxn id="83" idx="4"/>
              <a:endCxn id="84" idx="0"/>
            </p:cNvCxnSpPr>
            <p:nvPr/>
          </p:nvCxnSpPr>
          <p:spPr>
            <a:xfrm>
              <a:off x="1015022" y="1310739"/>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2389293-A995-6142-B189-D495755820F5}"/>
                </a:ext>
              </a:extLst>
            </p:cNvPr>
            <p:cNvCxnSpPr/>
            <p:nvPr/>
          </p:nvCxnSpPr>
          <p:spPr>
            <a:xfrm>
              <a:off x="1015022" y="2676991"/>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6B06162-F6D1-1043-B642-FCDFA74DA973}"/>
                </a:ext>
              </a:extLst>
            </p:cNvPr>
            <p:cNvCxnSpPr/>
            <p:nvPr/>
          </p:nvCxnSpPr>
          <p:spPr>
            <a:xfrm>
              <a:off x="1015022" y="4043243"/>
              <a:ext cx="0" cy="63022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D9652073-7142-CE46-8B29-3E33B96EAAB3}"/>
                </a:ext>
              </a:extLst>
            </p:cNvPr>
            <p:cNvSpPr txBox="1"/>
            <p:nvPr/>
          </p:nvSpPr>
          <p:spPr>
            <a:xfrm>
              <a:off x="796643" y="2113318"/>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91" name="TextBox 90">
              <a:extLst>
                <a:ext uri="{FF2B5EF4-FFF2-40B4-BE49-F238E27FC236}">
                  <a16:creationId xmlns:a16="http://schemas.microsoft.com/office/drawing/2014/main" id="{67C57A43-3F66-C148-8EB7-CC05565385F5}"/>
                </a:ext>
              </a:extLst>
            </p:cNvPr>
            <p:cNvSpPr txBox="1"/>
            <p:nvPr/>
          </p:nvSpPr>
          <p:spPr>
            <a:xfrm>
              <a:off x="792043" y="73461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4</a:t>
              </a:r>
            </a:p>
          </p:txBody>
        </p:sp>
        <p:sp>
          <p:nvSpPr>
            <p:cNvPr id="92" name="TextBox 91">
              <a:extLst>
                <a:ext uri="{FF2B5EF4-FFF2-40B4-BE49-F238E27FC236}">
                  <a16:creationId xmlns:a16="http://schemas.microsoft.com/office/drawing/2014/main" id="{5467344F-4EC6-C74B-806B-C0A3CCAF13EF}"/>
                </a:ext>
              </a:extLst>
            </p:cNvPr>
            <p:cNvSpPr txBox="1"/>
            <p:nvPr/>
          </p:nvSpPr>
          <p:spPr>
            <a:xfrm>
              <a:off x="792043" y="347294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93" name="TextBox 92">
              <a:extLst>
                <a:ext uri="{FF2B5EF4-FFF2-40B4-BE49-F238E27FC236}">
                  <a16:creationId xmlns:a16="http://schemas.microsoft.com/office/drawing/2014/main" id="{BBEB2505-E703-B949-807A-E8088022F528}"/>
                </a:ext>
              </a:extLst>
            </p:cNvPr>
            <p:cNvSpPr txBox="1"/>
            <p:nvPr/>
          </p:nvSpPr>
          <p:spPr>
            <a:xfrm>
              <a:off x="792043" y="4841425"/>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grpSp>
      <p:grpSp>
        <p:nvGrpSpPr>
          <p:cNvPr id="99" name="Group 98">
            <a:extLst>
              <a:ext uri="{FF2B5EF4-FFF2-40B4-BE49-F238E27FC236}">
                <a16:creationId xmlns:a16="http://schemas.microsoft.com/office/drawing/2014/main" id="{1E4B68A8-49E5-C34F-8C53-C0AA55857793}"/>
              </a:ext>
            </a:extLst>
          </p:cNvPr>
          <p:cNvGrpSpPr/>
          <p:nvPr/>
        </p:nvGrpSpPr>
        <p:grpSpPr>
          <a:xfrm>
            <a:off x="4257642" y="2875482"/>
            <a:ext cx="688106" cy="144016"/>
            <a:chOff x="5893568" y="2903700"/>
            <a:chExt cx="688106" cy="144016"/>
          </a:xfrm>
        </p:grpSpPr>
        <p:sp>
          <p:nvSpPr>
            <p:cNvPr id="94" name="Oval 93">
              <a:extLst>
                <a:ext uri="{FF2B5EF4-FFF2-40B4-BE49-F238E27FC236}">
                  <a16:creationId xmlns:a16="http://schemas.microsoft.com/office/drawing/2014/main" id="{6C11E3CA-6F95-4649-9E04-B5681C5EF06C}"/>
                </a:ext>
              </a:extLst>
            </p:cNvPr>
            <p:cNvSpPr/>
            <p:nvPr/>
          </p:nvSpPr>
          <p:spPr>
            <a:xfrm>
              <a:off x="5893568" y="2903700"/>
              <a:ext cx="144016" cy="144016"/>
            </a:xfrm>
            <a:prstGeom prst="ellipse">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48F92720-66C8-E744-8F70-1EE40AAE67E9}"/>
                </a:ext>
              </a:extLst>
            </p:cNvPr>
            <p:cNvSpPr/>
            <p:nvPr/>
          </p:nvSpPr>
          <p:spPr>
            <a:xfrm>
              <a:off x="6165613" y="2903700"/>
              <a:ext cx="144016" cy="144016"/>
            </a:xfrm>
            <a:prstGeom prst="ellipse">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185E1944-4BB1-8E4D-AC52-AE3550682E21}"/>
                </a:ext>
              </a:extLst>
            </p:cNvPr>
            <p:cNvSpPr/>
            <p:nvPr/>
          </p:nvSpPr>
          <p:spPr>
            <a:xfrm>
              <a:off x="6437658" y="2903700"/>
              <a:ext cx="144016" cy="144016"/>
            </a:xfrm>
            <a:prstGeom prst="ellipse">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1" name="Rectangle 100">
            <a:extLst>
              <a:ext uri="{FF2B5EF4-FFF2-40B4-BE49-F238E27FC236}">
                <a16:creationId xmlns:a16="http://schemas.microsoft.com/office/drawing/2014/main" id="{CEA4EFCE-B000-1D4C-8F12-AAE6F75E98B8}"/>
              </a:ext>
            </a:extLst>
          </p:cNvPr>
          <p:cNvSpPr/>
          <p:nvPr/>
        </p:nvSpPr>
        <p:spPr>
          <a:xfrm>
            <a:off x="5073777" y="357923"/>
            <a:ext cx="3651482" cy="3821343"/>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6C3EDC9-4B21-C048-A0ED-91A6B0C42F45}"/>
              </a:ext>
            </a:extLst>
          </p:cNvPr>
          <p:cNvSpPr/>
          <p:nvPr/>
        </p:nvSpPr>
        <p:spPr>
          <a:xfrm>
            <a:off x="294750" y="332500"/>
            <a:ext cx="3651482" cy="3821343"/>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1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extLst>
              <p:ext uri="{D42A27DB-BD31-4B8C-83A1-F6EECF244321}">
                <p14:modId xmlns:p14="http://schemas.microsoft.com/office/powerpoint/2010/main" val="975832672"/>
              </p:ext>
            </p:extLst>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221290" y="1879176"/>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8" name="TextBox 7">
            <a:extLst>
              <a:ext uri="{FF2B5EF4-FFF2-40B4-BE49-F238E27FC236}">
                <a16:creationId xmlns:a16="http://schemas.microsoft.com/office/drawing/2014/main" id="{EEE1A4C1-09D2-CC44-8DD1-F0323F48742C}"/>
              </a:ext>
            </a:extLst>
          </p:cNvPr>
          <p:cNvSpPr txBox="1"/>
          <p:nvPr/>
        </p:nvSpPr>
        <p:spPr>
          <a:xfrm>
            <a:off x="4354697" y="772452"/>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4</a:t>
            </a:r>
          </a:p>
        </p:txBody>
      </p:sp>
      <p:sp>
        <p:nvSpPr>
          <p:cNvPr id="9" name="TextBox 8">
            <a:extLst>
              <a:ext uri="{FF2B5EF4-FFF2-40B4-BE49-F238E27FC236}">
                <a16:creationId xmlns:a16="http://schemas.microsoft.com/office/drawing/2014/main" id="{AC3FBA29-56CA-6C44-8DC3-DB4220284DC4}"/>
              </a:ext>
            </a:extLst>
          </p:cNvPr>
          <p:cNvSpPr txBox="1"/>
          <p:nvPr/>
        </p:nvSpPr>
        <p:spPr>
          <a:xfrm>
            <a:off x="6516216" y="1876762"/>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3</a:t>
            </a:r>
            <a:endParaRPr lang="en-US" sz="2000" b="1" dirty="0">
              <a:solidFill>
                <a:schemeClr val="accent5">
                  <a:lumMod val="85000"/>
                  <a:lumOff val="15000"/>
                </a:schemeClr>
              </a:solidFill>
              <a:latin typeface="Ubuntu Light" panose="020B0304030602030204" pitchFamily="34" charset="0"/>
            </a:endParaRPr>
          </a:p>
        </p:txBody>
      </p:sp>
      <p:sp>
        <p:nvSpPr>
          <p:cNvPr id="10" name="TextBox 9">
            <a:extLst>
              <a:ext uri="{FF2B5EF4-FFF2-40B4-BE49-F238E27FC236}">
                <a16:creationId xmlns:a16="http://schemas.microsoft.com/office/drawing/2014/main" id="{A732E6DA-5D44-534B-A3CE-BB954C27AB97}"/>
              </a:ext>
            </a:extLst>
          </p:cNvPr>
          <p:cNvSpPr txBox="1"/>
          <p:nvPr/>
        </p:nvSpPr>
        <p:spPr>
          <a:xfrm>
            <a:off x="1146946" y="3312000"/>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12" name="TextBox 11">
            <a:extLst>
              <a:ext uri="{FF2B5EF4-FFF2-40B4-BE49-F238E27FC236}">
                <a16:creationId xmlns:a16="http://schemas.microsoft.com/office/drawing/2014/main" id="{18975F8C-1455-6341-B8C8-741BC568EBFA}"/>
              </a:ext>
            </a:extLst>
          </p:cNvPr>
          <p:cNvSpPr txBox="1"/>
          <p:nvPr/>
        </p:nvSpPr>
        <p:spPr>
          <a:xfrm>
            <a:off x="3278077" y="331913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13" name="TextBox 12">
            <a:extLst>
              <a:ext uri="{FF2B5EF4-FFF2-40B4-BE49-F238E27FC236}">
                <a16:creationId xmlns:a16="http://schemas.microsoft.com/office/drawing/2014/main" id="{0225E736-DFC1-CB4F-924C-29B02A0244FD}"/>
              </a:ext>
            </a:extLst>
          </p:cNvPr>
          <p:cNvSpPr txBox="1"/>
          <p:nvPr/>
        </p:nvSpPr>
        <p:spPr>
          <a:xfrm>
            <a:off x="5446807" y="3312000"/>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14" name="TextBox 13">
            <a:extLst>
              <a:ext uri="{FF2B5EF4-FFF2-40B4-BE49-F238E27FC236}">
                <a16:creationId xmlns:a16="http://schemas.microsoft.com/office/drawing/2014/main" id="{212F22AC-7B80-6144-8CAB-1E673D46F0AD}"/>
              </a:ext>
            </a:extLst>
          </p:cNvPr>
          <p:cNvSpPr txBox="1"/>
          <p:nvPr/>
        </p:nvSpPr>
        <p:spPr>
          <a:xfrm>
            <a:off x="7577803" y="331913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2</a:t>
            </a:r>
            <a:endParaRPr lang="en-US" sz="2000" b="1" dirty="0">
              <a:solidFill>
                <a:schemeClr val="accent5">
                  <a:lumMod val="85000"/>
                  <a:lumOff val="15000"/>
                </a:schemeClr>
              </a:solidFill>
              <a:latin typeface="Ubuntu Light" panose="020B0304030602030204" pitchFamily="34" charset="0"/>
            </a:endParaRPr>
          </a:p>
        </p:txBody>
      </p:sp>
      <p:sp>
        <p:nvSpPr>
          <p:cNvPr id="15" name="TextBox 14">
            <a:extLst>
              <a:ext uri="{FF2B5EF4-FFF2-40B4-BE49-F238E27FC236}">
                <a16:creationId xmlns:a16="http://schemas.microsoft.com/office/drawing/2014/main" id="{1426234D-E017-3748-95EC-6973A8BD6125}"/>
              </a:ext>
            </a:extLst>
          </p:cNvPr>
          <p:cNvSpPr txBox="1"/>
          <p:nvPr/>
        </p:nvSpPr>
        <p:spPr>
          <a:xfrm>
            <a:off x="609304" y="4954600"/>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16" name="TextBox 15">
            <a:extLst>
              <a:ext uri="{FF2B5EF4-FFF2-40B4-BE49-F238E27FC236}">
                <a16:creationId xmlns:a16="http://schemas.microsoft.com/office/drawing/2014/main" id="{678C88F9-60C1-6046-8C09-EF6E18AF1A94}"/>
              </a:ext>
            </a:extLst>
          </p:cNvPr>
          <p:cNvSpPr txBox="1"/>
          <p:nvPr/>
        </p:nvSpPr>
        <p:spPr>
          <a:xfrm>
            <a:off x="1673420" y="4956680"/>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17" name="TextBox 16">
            <a:extLst>
              <a:ext uri="{FF2B5EF4-FFF2-40B4-BE49-F238E27FC236}">
                <a16:creationId xmlns:a16="http://schemas.microsoft.com/office/drawing/2014/main" id="{6E27B531-2DCC-E947-B9AB-98AAF1EF30AD}"/>
              </a:ext>
            </a:extLst>
          </p:cNvPr>
          <p:cNvSpPr txBox="1"/>
          <p:nvPr/>
        </p:nvSpPr>
        <p:spPr>
          <a:xfrm>
            <a:off x="2758509" y="496166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18" name="TextBox 17">
            <a:extLst>
              <a:ext uri="{FF2B5EF4-FFF2-40B4-BE49-F238E27FC236}">
                <a16:creationId xmlns:a16="http://schemas.microsoft.com/office/drawing/2014/main" id="{663172EB-4DF0-C84D-92C6-D78AA6908C24}"/>
              </a:ext>
            </a:extLst>
          </p:cNvPr>
          <p:cNvSpPr txBox="1"/>
          <p:nvPr/>
        </p:nvSpPr>
        <p:spPr>
          <a:xfrm>
            <a:off x="3843598" y="4958136"/>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19" name="TextBox 18">
            <a:extLst>
              <a:ext uri="{FF2B5EF4-FFF2-40B4-BE49-F238E27FC236}">
                <a16:creationId xmlns:a16="http://schemas.microsoft.com/office/drawing/2014/main" id="{07589E61-8F6C-8F4F-9781-DAFD76ED3B98}"/>
              </a:ext>
            </a:extLst>
          </p:cNvPr>
          <p:cNvSpPr txBox="1"/>
          <p:nvPr/>
        </p:nvSpPr>
        <p:spPr>
          <a:xfrm>
            <a:off x="4928687" y="496166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20" name="TextBox 19">
            <a:extLst>
              <a:ext uri="{FF2B5EF4-FFF2-40B4-BE49-F238E27FC236}">
                <a16:creationId xmlns:a16="http://schemas.microsoft.com/office/drawing/2014/main" id="{CE2C8193-429A-3249-97EF-EB8A76037F9A}"/>
              </a:ext>
            </a:extLst>
          </p:cNvPr>
          <p:cNvSpPr txBox="1"/>
          <p:nvPr/>
        </p:nvSpPr>
        <p:spPr>
          <a:xfrm>
            <a:off x="5960146" y="496166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21" name="TextBox 20">
            <a:extLst>
              <a:ext uri="{FF2B5EF4-FFF2-40B4-BE49-F238E27FC236}">
                <a16:creationId xmlns:a16="http://schemas.microsoft.com/office/drawing/2014/main" id="{DBDA7CE1-DF04-F145-89D5-47D55B78A889}"/>
              </a:ext>
            </a:extLst>
          </p:cNvPr>
          <p:cNvSpPr txBox="1"/>
          <p:nvPr/>
        </p:nvSpPr>
        <p:spPr>
          <a:xfrm>
            <a:off x="7042244" y="496166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23" name="TextBox 22">
            <a:extLst>
              <a:ext uri="{FF2B5EF4-FFF2-40B4-BE49-F238E27FC236}">
                <a16:creationId xmlns:a16="http://schemas.microsoft.com/office/drawing/2014/main" id="{52A34040-4F5A-1348-AB1D-38E0A469DD12}"/>
              </a:ext>
            </a:extLst>
          </p:cNvPr>
          <p:cNvSpPr txBox="1"/>
          <p:nvPr/>
        </p:nvSpPr>
        <p:spPr>
          <a:xfrm>
            <a:off x="8124342" y="4961664"/>
            <a:ext cx="44595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C</a:t>
            </a:r>
            <a:r>
              <a:rPr lang="en-US" sz="2000" b="1" baseline="-25000" dirty="0">
                <a:solidFill>
                  <a:schemeClr val="accent5">
                    <a:lumMod val="85000"/>
                    <a:lumOff val="15000"/>
                  </a:schemeClr>
                </a:solidFill>
                <a:latin typeface="Ubuntu Light" panose="020B0304030602030204" pitchFamily="34" charset="0"/>
              </a:rPr>
              <a:t>1</a:t>
            </a:r>
            <a:endParaRPr lang="en-US" sz="2000" b="1" dirty="0">
              <a:solidFill>
                <a:schemeClr val="accent5">
                  <a:lumMod val="85000"/>
                  <a:lumOff val="15000"/>
                </a:schemeClr>
              </a:solidFill>
              <a:latin typeface="Ubuntu Light" panose="020B0304030602030204" pitchFamily="34" charset="0"/>
            </a:endParaRPr>
          </a:p>
        </p:txBody>
      </p:sp>
      <p:sp>
        <p:nvSpPr>
          <p:cNvPr id="24" name="TextBox 23">
            <a:extLst>
              <a:ext uri="{FF2B5EF4-FFF2-40B4-BE49-F238E27FC236}">
                <a16:creationId xmlns:a16="http://schemas.microsoft.com/office/drawing/2014/main" id="{1D576E12-0FFE-834F-A538-2F66C31CB0E4}"/>
              </a:ext>
            </a:extLst>
          </p:cNvPr>
          <p:cNvSpPr txBox="1"/>
          <p:nvPr/>
        </p:nvSpPr>
        <p:spPr>
          <a:xfrm>
            <a:off x="3021072" y="1172562"/>
            <a:ext cx="739305"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=1</a:t>
            </a:r>
          </a:p>
        </p:txBody>
      </p:sp>
      <p:sp>
        <p:nvSpPr>
          <p:cNvPr id="25" name="TextBox 24">
            <a:extLst>
              <a:ext uri="{FF2B5EF4-FFF2-40B4-BE49-F238E27FC236}">
                <a16:creationId xmlns:a16="http://schemas.microsoft.com/office/drawing/2014/main" id="{333C1114-7618-6343-A6A6-4021F26AF38B}"/>
              </a:ext>
            </a:extLst>
          </p:cNvPr>
          <p:cNvSpPr txBox="1"/>
          <p:nvPr/>
        </p:nvSpPr>
        <p:spPr>
          <a:xfrm>
            <a:off x="5164695" y="117256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=0</a:t>
            </a:r>
          </a:p>
        </p:txBody>
      </p:sp>
      <p:sp>
        <p:nvSpPr>
          <p:cNvPr id="26" name="TextBox 25">
            <a:extLst>
              <a:ext uri="{FF2B5EF4-FFF2-40B4-BE49-F238E27FC236}">
                <a16:creationId xmlns:a16="http://schemas.microsoft.com/office/drawing/2014/main" id="{4EB26F6B-FB3F-B244-87CF-B8E7250431C6}"/>
              </a:ext>
            </a:extLst>
          </p:cNvPr>
          <p:cNvSpPr txBox="1"/>
          <p:nvPr/>
        </p:nvSpPr>
        <p:spPr>
          <a:xfrm>
            <a:off x="1477866"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7" name="TextBox 26">
            <a:extLst>
              <a:ext uri="{FF2B5EF4-FFF2-40B4-BE49-F238E27FC236}">
                <a16:creationId xmlns:a16="http://schemas.microsoft.com/office/drawing/2014/main" id="{B7C9E81D-D213-1C48-9D89-A6236FCA8AEB}"/>
              </a:ext>
            </a:extLst>
          </p:cNvPr>
          <p:cNvSpPr txBox="1"/>
          <p:nvPr/>
        </p:nvSpPr>
        <p:spPr>
          <a:xfrm>
            <a:off x="5821445"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8" name="TextBox 27">
            <a:extLst>
              <a:ext uri="{FF2B5EF4-FFF2-40B4-BE49-F238E27FC236}">
                <a16:creationId xmlns:a16="http://schemas.microsoft.com/office/drawing/2014/main" id="{A8D02030-5C11-2C4D-ADAA-5B119347E322}"/>
              </a:ext>
            </a:extLst>
          </p:cNvPr>
          <p:cNvSpPr txBox="1"/>
          <p:nvPr/>
        </p:nvSpPr>
        <p:spPr>
          <a:xfrm>
            <a:off x="2617445"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29" name="TextBox 28">
            <a:extLst>
              <a:ext uri="{FF2B5EF4-FFF2-40B4-BE49-F238E27FC236}">
                <a16:creationId xmlns:a16="http://schemas.microsoft.com/office/drawing/2014/main" id="{369E37A9-9411-F24C-A9D7-A9DEB25E7F89}"/>
              </a:ext>
            </a:extLst>
          </p:cNvPr>
          <p:cNvSpPr txBox="1"/>
          <p:nvPr/>
        </p:nvSpPr>
        <p:spPr>
          <a:xfrm>
            <a:off x="6901339"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30" name="TextBox 29">
            <a:extLst>
              <a:ext uri="{FF2B5EF4-FFF2-40B4-BE49-F238E27FC236}">
                <a16:creationId xmlns:a16="http://schemas.microsoft.com/office/drawing/2014/main" id="{B8416007-D8D7-3A4B-9668-7F727F378919}"/>
              </a:ext>
            </a:extLst>
          </p:cNvPr>
          <p:cNvSpPr txBox="1"/>
          <p:nvPr/>
        </p:nvSpPr>
        <p:spPr>
          <a:xfrm>
            <a:off x="54000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1" name="TextBox 30">
            <a:extLst>
              <a:ext uri="{FF2B5EF4-FFF2-40B4-BE49-F238E27FC236}">
                <a16:creationId xmlns:a16="http://schemas.microsoft.com/office/drawing/2014/main" id="{E0430D5C-2F47-1B4F-997B-E85D8B15EDF6}"/>
              </a:ext>
            </a:extLst>
          </p:cNvPr>
          <p:cNvSpPr txBox="1"/>
          <p:nvPr/>
        </p:nvSpPr>
        <p:spPr>
          <a:xfrm>
            <a:off x="2603092"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2" name="TextBox 31">
            <a:extLst>
              <a:ext uri="{FF2B5EF4-FFF2-40B4-BE49-F238E27FC236}">
                <a16:creationId xmlns:a16="http://schemas.microsoft.com/office/drawing/2014/main" id="{2EE24E2D-460F-AF4A-B074-F6AC53654FAD}"/>
              </a:ext>
            </a:extLst>
          </p:cNvPr>
          <p:cNvSpPr txBox="1"/>
          <p:nvPr/>
        </p:nvSpPr>
        <p:spPr>
          <a:xfrm>
            <a:off x="4800653"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3" name="TextBox 32">
            <a:extLst>
              <a:ext uri="{FF2B5EF4-FFF2-40B4-BE49-F238E27FC236}">
                <a16:creationId xmlns:a16="http://schemas.microsoft.com/office/drawing/2014/main" id="{1F9BBBD4-EDEB-A74B-9FF4-D2E5E1A3FA65}"/>
              </a:ext>
            </a:extLst>
          </p:cNvPr>
          <p:cNvSpPr txBox="1"/>
          <p:nvPr/>
        </p:nvSpPr>
        <p:spPr>
          <a:xfrm>
            <a:off x="6983894"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4" name="TextBox 33">
            <a:extLst>
              <a:ext uri="{FF2B5EF4-FFF2-40B4-BE49-F238E27FC236}">
                <a16:creationId xmlns:a16="http://schemas.microsoft.com/office/drawing/2014/main" id="{ED2C263B-0C4A-9441-96AB-DE9128988C82}"/>
              </a:ext>
            </a:extLst>
          </p:cNvPr>
          <p:cNvSpPr txBox="1"/>
          <p:nvPr/>
        </p:nvSpPr>
        <p:spPr>
          <a:xfrm>
            <a:off x="1532356"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5" name="TextBox 34">
            <a:extLst>
              <a:ext uri="{FF2B5EF4-FFF2-40B4-BE49-F238E27FC236}">
                <a16:creationId xmlns:a16="http://schemas.microsoft.com/office/drawing/2014/main" id="{DF483357-7DCB-E840-81E0-BE3B9867244F}"/>
              </a:ext>
            </a:extLst>
          </p:cNvPr>
          <p:cNvSpPr txBox="1"/>
          <p:nvPr/>
        </p:nvSpPr>
        <p:spPr>
          <a:xfrm>
            <a:off x="3619609"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6" name="TextBox 35">
            <a:extLst>
              <a:ext uri="{FF2B5EF4-FFF2-40B4-BE49-F238E27FC236}">
                <a16:creationId xmlns:a16="http://schemas.microsoft.com/office/drawing/2014/main" id="{0BF46E74-DE0E-094A-B552-77FC0B7D4FBE}"/>
              </a:ext>
            </a:extLst>
          </p:cNvPr>
          <p:cNvSpPr txBox="1"/>
          <p:nvPr/>
        </p:nvSpPr>
        <p:spPr>
          <a:xfrm>
            <a:off x="580285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7" name="TextBox 36">
            <a:extLst>
              <a:ext uri="{FF2B5EF4-FFF2-40B4-BE49-F238E27FC236}">
                <a16:creationId xmlns:a16="http://schemas.microsoft.com/office/drawing/2014/main" id="{CCB11864-0940-B747-8966-8AC2A67F858D}"/>
              </a:ext>
            </a:extLst>
          </p:cNvPr>
          <p:cNvSpPr txBox="1"/>
          <p:nvPr/>
        </p:nvSpPr>
        <p:spPr>
          <a:xfrm>
            <a:off x="8047807"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Tree>
    <p:extLst>
      <p:ext uri="{BB962C8B-B14F-4D97-AF65-F5344CB8AC3E}">
        <p14:creationId xmlns:p14="http://schemas.microsoft.com/office/powerpoint/2010/main" val="54841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267744" y="1860888"/>
            <a:ext cx="335348"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a:t>
            </a:r>
          </a:p>
        </p:txBody>
      </p:sp>
      <p:sp>
        <p:nvSpPr>
          <p:cNvPr id="8" name="TextBox 7">
            <a:extLst>
              <a:ext uri="{FF2B5EF4-FFF2-40B4-BE49-F238E27FC236}">
                <a16:creationId xmlns:a16="http://schemas.microsoft.com/office/drawing/2014/main" id="{EEE1A4C1-09D2-CC44-8DD1-F0323F48742C}"/>
              </a:ext>
            </a:extLst>
          </p:cNvPr>
          <p:cNvSpPr txBox="1"/>
          <p:nvPr/>
        </p:nvSpPr>
        <p:spPr>
          <a:xfrm>
            <a:off x="4258452" y="772452"/>
            <a:ext cx="62709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n+1</a:t>
            </a:r>
          </a:p>
        </p:txBody>
      </p:sp>
      <p:sp>
        <p:nvSpPr>
          <p:cNvPr id="9" name="TextBox 8">
            <a:extLst>
              <a:ext uri="{FF2B5EF4-FFF2-40B4-BE49-F238E27FC236}">
                <a16:creationId xmlns:a16="http://schemas.microsoft.com/office/drawing/2014/main" id="{AC3FBA29-56CA-6C44-8DC3-DB4220284DC4}"/>
              </a:ext>
            </a:extLst>
          </p:cNvPr>
          <p:cNvSpPr txBox="1"/>
          <p:nvPr/>
        </p:nvSpPr>
        <p:spPr>
          <a:xfrm>
            <a:off x="6557742" y="1858560"/>
            <a:ext cx="335348"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a:t>
            </a:r>
          </a:p>
        </p:txBody>
      </p:sp>
      <p:sp>
        <p:nvSpPr>
          <p:cNvPr id="10" name="TextBox 9">
            <a:extLst>
              <a:ext uri="{FF2B5EF4-FFF2-40B4-BE49-F238E27FC236}">
                <a16:creationId xmlns:a16="http://schemas.microsoft.com/office/drawing/2014/main" id="{A732E6DA-5D44-534B-A3CE-BB954C27AB97}"/>
              </a:ext>
            </a:extLst>
          </p:cNvPr>
          <p:cNvSpPr txBox="1"/>
          <p:nvPr/>
        </p:nvSpPr>
        <p:spPr>
          <a:xfrm>
            <a:off x="1080000" y="3312000"/>
            <a:ext cx="562975" cy="39600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n-1</a:t>
            </a:r>
          </a:p>
        </p:txBody>
      </p:sp>
      <p:sp>
        <p:nvSpPr>
          <p:cNvPr id="12" name="TextBox 11">
            <a:extLst>
              <a:ext uri="{FF2B5EF4-FFF2-40B4-BE49-F238E27FC236}">
                <a16:creationId xmlns:a16="http://schemas.microsoft.com/office/drawing/2014/main" id="{18975F8C-1455-6341-B8C8-741BC568EBFA}"/>
              </a:ext>
            </a:extLst>
          </p:cNvPr>
          <p:cNvSpPr txBox="1"/>
          <p:nvPr/>
        </p:nvSpPr>
        <p:spPr>
          <a:xfrm>
            <a:off x="3216937" y="3312000"/>
            <a:ext cx="562975" cy="39600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n-1</a:t>
            </a:r>
          </a:p>
        </p:txBody>
      </p:sp>
      <p:sp>
        <p:nvSpPr>
          <p:cNvPr id="13" name="TextBox 12">
            <a:extLst>
              <a:ext uri="{FF2B5EF4-FFF2-40B4-BE49-F238E27FC236}">
                <a16:creationId xmlns:a16="http://schemas.microsoft.com/office/drawing/2014/main" id="{0225E736-DFC1-CB4F-924C-29B02A0244FD}"/>
              </a:ext>
            </a:extLst>
          </p:cNvPr>
          <p:cNvSpPr txBox="1"/>
          <p:nvPr/>
        </p:nvSpPr>
        <p:spPr>
          <a:xfrm>
            <a:off x="5377177" y="3312000"/>
            <a:ext cx="562975" cy="39600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n-1</a:t>
            </a:r>
          </a:p>
        </p:txBody>
      </p:sp>
      <p:sp>
        <p:nvSpPr>
          <p:cNvPr id="14" name="TextBox 13">
            <a:extLst>
              <a:ext uri="{FF2B5EF4-FFF2-40B4-BE49-F238E27FC236}">
                <a16:creationId xmlns:a16="http://schemas.microsoft.com/office/drawing/2014/main" id="{212F22AC-7B80-6144-8CAB-1E673D46F0AD}"/>
              </a:ext>
            </a:extLst>
          </p:cNvPr>
          <p:cNvSpPr txBox="1"/>
          <p:nvPr/>
        </p:nvSpPr>
        <p:spPr>
          <a:xfrm>
            <a:off x="7510728" y="3312000"/>
            <a:ext cx="562975" cy="39600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n-1</a:t>
            </a:r>
          </a:p>
        </p:txBody>
      </p:sp>
      <p:sp>
        <p:nvSpPr>
          <p:cNvPr id="15" name="TextBox 14">
            <a:extLst>
              <a:ext uri="{FF2B5EF4-FFF2-40B4-BE49-F238E27FC236}">
                <a16:creationId xmlns:a16="http://schemas.microsoft.com/office/drawing/2014/main" id="{1426234D-E017-3748-95EC-6973A8BD6125}"/>
              </a:ext>
            </a:extLst>
          </p:cNvPr>
          <p:cNvSpPr txBox="1"/>
          <p:nvPr/>
        </p:nvSpPr>
        <p:spPr>
          <a:xfrm>
            <a:off x="540000"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16" name="TextBox 15">
            <a:extLst>
              <a:ext uri="{FF2B5EF4-FFF2-40B4-BE49-F238E27FC236}">
                <a16:creationId xmlns:a16="http://schemas.microsoft.com/office/drawing/2014/main" id="{678C88F9-60C1-6046-8C09-EF6E18AF1A94}"/>
              </a:ext>
            </a:extLst>
          </p:cNvPr>
          <p:cNvSpPr txBox="1"/>
          <p:nvPr/>
        </p:nvSpPr>
        <p:spPr>
          <a:xfrm>
            <a:off x="1642975"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17" name="TextBox 16">
            <a:extLst>
              <a:ext uri="{FF2B5EF4-FFF2-40B4-BE49-F238E27FC236}">
                <a16:creationId xmlns:a16="http://schemas.microsoft.com/office/drawing/2014/main" id="{6E27B531-2DCC-E947-B9AB-98AAF1EF30AD}"/>
              </a:ext>
            </a:extLst>
          </p:cNvPr>
          <p:cNvSpPr txBox="1"/>
          <p:nvPr/>
        </p:nvSpPr>
        <p:spPr>
          <a:xfrm>
            <a:off x="2700000"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18" name="TextBox 17">
            <a:extLst>
              <a:ext uri="{FF2B5EF4-FFF2-40B4-BE49-F238E27FC236}">
                <a16:creationId xmlns:a16="http://schemas.microsoft.com/office/drawing/2014/main" id="{663172EB-4DF0-C84D-92C6-D78AA6908C24}"/>
              </a:ext>
            </a:extLst>
          </p:cNvPr>
          <p:cNvSpPr txBox="1"/>
          <p:nvPr/>
        </p:nvSpPr>
        <p:spPr>
          <a:xfrm>
            <a:off x="3760377"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19" name="TextBox 18">
            <a:extLst>
              <a:ext uri="{FF2B5EF4-FFF2-40B4-BE49-F238E27FC236}">
                <a16:creationId xmlns:a16="http://schemas.microsoft.com/office/drawing/2014/main" id="{07589E61-8F6C-8F4F-9781-DAFD76ED3B98}"/>
              </a:ext>
            </a:extLst>
          </p:cNvPr>
          <p:cNvSpPr txBox="1"/>
          <p:nvPr/>
        </p:nvSpPr>
        <p:spPr>
          <a:xfrm>
            <a:off x="4824106"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20" name="TextBox 19">
            <a:extLst>
              <a:ext uri="{FF2B5EF4-FFF2-40B4-BE49-F238E27FC236}">
                <a16:creationId xmlns:a16="http://schemas.microsoft.com/office/drawing/2014/main" id="{CE2C8193-429A-3249-97EF-EB8A76037F9A}"/>
              </a:ext>
            </a:extLst>
          </p:cNvPr>
          <p:cNvSpPr txBox="1"/>
          <p:nvPr/>
        </p:nvSpPr>
        <p:spPr>
          <a:xfrm>
            <a:off x="5904000"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21" name="TextBox 20">
            <a:extLst>
              <a:ext uri="{FF2B5EF4-FFF2-40B4-BE49-F238E27FC236}">
                <a16:creationId xmlns:a16="http://schemas.microsoft.com/office/drawing/2014/main" id="{DBDA7CE1-DF04-F145-89D5-47D55B78A889}"/>
              </a:ext>
            </a:extLst>
          </p:cNvPr>
          <p:cNvSpPr txBox="1"/>
          <p:nvPr/>
        </p:nvSpPr>
        <p:spPr>
          <a:xfrm>
            <a:off x="6983894"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23" name="TextBox 22">
            <a:extLst>
              <a:ext uri="{FF2B5EF4-FFF2-40B4-BE49-F238E27FC236}">
                <a16:creationId xmlns:a16="http://schemas.microsoft.com/office/drawing/2014/main" id="{52A34040-4F5A-1348-AB1D-38E0A469DD12}"/>
              </a:ext>
            </a:extLst>
          </p:cNvPr>
          <p:cNvSpPr txBox="1"/>
          <p:nvPr/>
        </p:nvSpPr>
        <p:spPr>
          <a:xfrm>
            <a:off x="8073703" y="4968000"/>
            <a:ext cx="562975"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n-2</a:t>
            </a:r>
          </a:p>
        </p:txBody>
      </p:sp>
      <p:sp>
        <p:nvSpPr>
          <p:cNvPr id="24" name="TextBox 23">
            <a:extLst>
              <a:ext uri="{FF2B5EF4-FFF2-40B4-BE49-F238E27FC236}">
                <a16:creationId xmlns:a16="http://schemas.microsoft.com/office/drawing/2014/main" id="{1D576E12-0FFE-834F-A538-2F66C31CB0E4}"/>
              </a:ext>
            </a:extLst>
          </p:cNvPr>
          <p:cNvSpPr txBox="1"/>
          <p:nvPr/>
        </p:nvSpPr>
        <p:spPr>
          <a:xfrm>
            <a:off x="3021072" y="1172562"/>
            <a:ext cx="739305"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=1</a:t>
            </a:r>
          </a:p>
        </p:txBody>
      </p:sp>
      <p:sp>
        <p:nvSpPr>
          <p:cNvPr id="25" name="TextBox 24">
            <a:extLst>
              <a:ext uri="{FF2B5EF4-FFF2-40B4-BE49-F238E27FC236}">
                <a16:creationId xmlns:a16="http://schemas.microsoft.com/office/drawing/2014/main" id="{333C1114-7618-6343-A6A6-4021F26AF38B}"/>
              </a:ext>
            </a:extLst>
          </p:cNvPr>
          <p:cNvSpPr txBox="1"/>
          <p:nvPr/>
        </p:nvSpPr>
        <p:spPr>
          <a:xfrm>
            <a:off x="5164695" y="117256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=0</a:t>
            </a:r>
          </a:p>
        </p:txBody>
      </p:sp>
      <p:sp>
        <p:nvSpPr>
          <p:cNvPr id="26" name="TextBox 25">
            <a:extLst>
              <a:ext uri="{FF2B5EF4-FFF2-40B4-BE49-F238E27FC236}">
                <a16:creationId xmlns:a16="http://schemas.microsoft.com/office/drawing/2014/main" id="{4EB26F6B-FB3F-B244-87CF-B8E7250431C6}"/>
              </a:ext>
            </a:extLst>
          </p:cNvPr>
          <p:cNvSpPr txBox="1"/>
          <p:nvPr/>
        </p:nvSpPr>
        <p:spPr>
          <a:xfrm>
            <a:off x="1477866"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7" name="TextBox 26">
            <a:extLst>
              <a:ext uri="{FF2B5EF4-FFF2-40B4-BE49-F238E27FC236}">
                <a16:creationId xmlns:a16="http://schemas.microsoft.com/office/drawing/2014/main" id="{B7C9E81D-D213-1C48-9D89-A6236FCA8AEB}"/>
              </a:ext>
            </a:extLst>
          </p:cNvPr>
          <p:cNvSpPr txBox="1"/>
          <p:nvPr/>
        </p:nvSpPr>
        <p:spPr>
          <a:xfrm>
            <a:off x="5821445"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8" name="TextBox 27">
            <a:extLst>
              <a:ext uri="{FF2B5EF4-FFF2-40B4-BE49-F238E27FC236}">
                <a16:creationId xmlns:a16="http://schemas.microsoft.com/office/drawing/2014/main" id="{A8D02030-5C11-2C4D-ADAA-5B119347E322}"/>
              </a:ext>
            </a:extLst>
          </p:cNvPr>
          <p:cNvSpPr txBox="1"/>
          <p:nvPr/>
        </p:nvSpPr>
        <p:spPr>
          <a:xfrm>
            <a:off x="2617445"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29" name="TextBox 28">
            <a:extLst>
              <a:ext uri="{FF2B5EF4-FFF2-40B4-BE49-F238E27FC236}">
                <a16:creationId xmlns:a16="http://schemas.microsoft.com/office/drawing/2014/main" id="{369E37A9-9411-F24C-A9D7-A9DEB25E7F89}"/>
              </a:ext>
            </a:extLst>
          </p:cNvPr>
          <p:cNvSpPr txBox="1"/>
          <p:nvPr/>
        </p:nvSpPr>
        <p:spPr>
          <a:xfrm>
            <a:off x="6901339"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30" name="TextBox 29">
            <a:extLst>
              <a:ext uri="{FF2B5EF4-FFF2-40B4-BE49-F238E27FC236}">
                <a16:creationId xmlns:a16="http://schemas.microsoft.com/office/drawing/2014/main" id="{B8416007-D8D7-3A4B-9668-7F727F378919}"/>
              </a:ext>
            </a:extLst>
          </p:cNvPr>
          <p:cNvSpPr txBox="1"/>
          <p:nvPr/>
        </p:nvSpPr>
        <p:spPr>
          <a:xfrm>
            <a:off x="54000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1" name="TextBox 30">
            <a:extLst>
              <a:ext uri="{FF2B5EF4-FFF2-40B4-BE49-F238E27FC236}">
                <a16:creationId xmlns:a16="http://schemas.microsoft.com/office/drawing/2014/main" id="{E0430D5C-2F47-1B4F-997B-E85D8B15EDF6}"/>
              </a:ext>
            </a:extLst>
          </p:cNvPr>
          <p:cNvSpPr txBox="1"/>
          <p:nvPr/>
        </p:nvSpPr>
        <p:spPr>
          <a:xfrm>
            <a:off x="2603092"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2" name="TextBox 31">
            <a:extLst>
              <a:ext uri="{FF2B5EF4-FFF2-40B4-BE49-F238E27FC236}">
                <a16:creationId xmlns:a16="http://schemas.microsoft.com/office/drawing/2014/main" id="{2EE24E2D-460F-AF4A-B074-F6AC53654FAD}"/>
              </a:ext>
            </a:extLst>
          </p:cNvPr>
          <p:cNvSpPr txBox="1"/>
          <p:nvPr/>
        </p:nvSpPr>
        <p:spPr>
          <a:xfrm>
            <a:off x="4800653"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3" name="TextBox 32">
            <a:extLst>
              <a:ext uri="{FF2B5EF4-FFF2-40B4-BE49-F238E27FC236}">
                <a16:creationId xmlns:a16="http://schemas.microsoft.com/office/drawing/2014/main" id="{1F9BBBD4-EDEB-A74B-9FF4-D2E5E1A3FA65}"/>
              </a:ext>
            </a:extLst>
          </p:cNvPr>
          <p:cNvSpPr txBox="1"/>
          <p:nvPr/>
        </p:nvSpPr>
        <p:spPr>
          <a:xfrm>
            <a:off x="6983894"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4" name="TextBox 33">
            <a:extLst>
              <a:ext uri="{FF2B5EF4-FFF2-40B4-BE49-F238E27FC236}">
                <a16:creationId xmlns:a16="http://schemas.microsoft.com/office/drawing/2014/main" id="{ED2C263B-0C4A-9441-96AB-DE9128988C82}"/>
              </a:ext>
            </a:extLst>
          </p:cNvPr>
          <p:cNvSpPr txBox="1"/>
          <p:nvPr/>
        </p:nvSpPr>
        <p:spPr>
          <a:xfrm>
            <a:off x="1532356"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5" name="TextBox 34">
            <a:extLst>
              <a:ext uri="{FF2B5EF4-FFF2-40B4-BE49-F238E27FC236}">
                <a16:creationId xmlns:a16="http://schemas.microsoft.com/office/drawing/2014/main" id="{DF483357-7DCB-E840-81E0-BE3B9867244F}"/>
              </a:ext>
            </a:extLst>
          </p:cNvPr>
          <p:cNvSpPr txBox="1"/>
          <p:nvPr/>
        </p:nvSpPr>
        <p:spPr>
          <a:xfrm>
            <a:off x="3619609"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6" name="TextBox 35">
            <a:extLst>
              <a:ext uri="{FF2B5EF4-FFF2-40B4-BE49-F238E27FC236}">
                <a16:creationId xmlns:a16="http://schemas.microsoft.com/office/drawing/2014/main" id="{0BF46E74-DE0E-094A-B552-77FC0B7D4FBE}"/>
              </a:ext>
            </a:extLst>
          </p:cNvPr>
          <p:cNvSpPr txBox="1"/>
          <p:nvPr/>
        </p:nvSpPr>
        <p:spPr>
          <a:xfrm>
            <a:off x="580285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7" name="TextBox 36">
            <a:extLst>
              <a:ext uri="{FF2B5EF4-FFF2-40B4-BE49-F238E27FC236}">
                <a16:creationId xmlns:a16="http://schemas.microsoft.com/office/drawing/2014/main" id="{CCB11864-0940-B747-8966-8AC2A67F858D}"/>
              </a:ext>
            </a:extLst>
          </p:cNvPr>
          <p:cNvSpPr txBox="1"/>
          <p:nvPr/>
        </p:nvSpPr>
        <p:spPr>
          <a:xfrm>
            <a:off x="8047807"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Tree>
    <p:extLst>
      <p:ext uri="{BB962C8B-B14F-4D97-AF65-F5344CB8AC3E}">
        <p14:creationId xmlns:p14="http://schemas.microsoft.com/office/powerpoint/2010/main" val="250302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205950"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22</a:t>
            </a:r>
          </a:p>
        </p:txBody>
      </p:sp>
      <p:sp>
        <p:nvSpPr>
          <p:cNvPr id="8" name="TextBox 7">
            <a:extLst>
              <a:ext uri="{FF2B5EF4-FFF2-40B4-BE49-F238E27FC236}">
                <a16:creationId xmlns:a16="http://schemas.microsoft.com/office/drawing/2014/main" id="{EEE1A4C1-09D2-CC44-8DD1-F0323F48742C}"/>
              </a:ext>
            </a:extLst>
          </p:cNvPr>
          <p:cNvSpPr txBox="1"/>
          <p:nvPr/>
        </p:nvSpPr>
        <p:spPr>
          <a:xfrm>
            <a:off x="4406730" y="787348"/>
            <a:ext cx="33054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0</a:t>
            </a:r>
            <a:endParaRPr lang="en-US" sz="2000" b="1" baseline="-25000" dirty="0">
              <a:solidFill>
                <a:schemeClr val="accent5">
                  <a:lumMod val="85000"/>
                  <a:lumOff val="15000"/>
                </a:schemeClr>
              </a:solidFill>
              <a:latin typeface="Ubuntu Light" panose="020B0304030602030204" pitchFamily="34" charset="0"/>
            </a:endParaRPr>
          </a:p>
        </p:txBody>
      </p:sp>
      <p:sp>
        <p:nvSpPr>
          <p:cNvPr id="9" name="TextBox 8">
            <a:extLst>
              <a:ext uri="{FF2B5EF4-FFF2-40B4-BE49-F238E27FC236}">
                <a16:creationId xmlns:a16="http://schemas.microsoft.com/office/drawing/2014/main" id="{AC3FBA29-56CA-6C44-8DC3-DB4220284DC4}"/>
              </a:ext>
            </a:extLst>
          </p:cNvPr>
          <p:cNvSpPr txBox="1"/>
          <p:nvPr/>
        </p:nvSpPr>
        <p:spPr>
          <a:xfrm>
            <a:off x="6507482"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11</a:t>
            </a:r>
          </a:p>
        </p:txBody>
      </p:sp>
      <p:sp>
        <p:nvSpPr>
          <p:cNvPr id="10" name="TextBox 9">
            <a:extLst>
              <a:ext uri="{FF2B5EF4-FFF2-40B4-BE49-F238E27FC236}">
                <a16:creationId xmlns:a16="http://schemas.microsoft.com/office/drawing/2014/main" id="{A732E6DA-5D44-534B-A3CE-BB954C27AB97}"/>
              </a:ext>
            </a:extLst>
          </p:cNvPr>
          <p:cNvSpPr txBox="1"/>
          <p:nvPr/>
        </p:nvSpPr>
        <p:spPr>
          <a:xfrm>
            <a:off x="1128214"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72</a:t>
            </a:r>
          </a:p>
        </p:txBody>
      </p:sp>
      <p:sp>
        <p:nvSpPr>
          <p:cNvPr id="12" name="TextBox 11">
            <a:extLst>
              <a:ext uri="{FF2B5EF4-FFF2-40B4-BE49-F238E27FC236}">
                <a16:creationId xmlns:a16="http://schemas.microsoft.com/office/drawing/2014/main" id="{18975F8C-1455-6341-B8C8-741BC568EBFA}"/>
              </a:ext>
            </a:extLst>
          </p:cNvPr>
          <p:cNvSpPr txBox="1"/>
          <p:nvPr/>
        </p:nvSpPr>
        <p:spPr>
          <a:xfrm>
            <a:off x="3283965"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62</a:t>
            </a:r>
          </a:p>
        </p:txBody>
      </p:sp>
      <p:sp>
        <p:nvSpPr>
          <p:cNvPr id="13" name="TextBox 12">
            <a:extLst>
              <a:ext uri="{FF2B5EF4-FFF2-40B4-BE49-F238E27FC236}">
                <a16:creationId xmlns:a16="http://schemas.microsoft.com/office/drawing/2014/main" id="{0225E736-DFC1-CB4F-924C-29B02A0244FD}"/>
              </a:ext>
            </a:extLst>
          </p:cNvPr>
          <p:cNvSpPr txBox="1"/>
          <p:nvPr/>
        </p:nvSpPr>
        <p:spPr>
          <a:xfrm>
            <a:off x="5418769" y="3320059"/>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74</a:t>
            </a:r>
          </a:p>
        </p:txBody>
      </p:sp>
      <p:sp>
        <p:nvSpPr>
          <p:cNvPr id="14" name="TextBox 13">
            <a:extLst>
              <a:ext uri="{FF2B5EF4-FFF2-40B4-BE49-F238E27FC236}">
                <a16:creationId xmlns:a16="http://schemas.microsoft.com/office/drawing/2014/main" id="{212F22AC-7B80-6144-8CAB-1E673D46F0AD}"/>
              </a:ext>
            </a:extLst>
          </p:cNvPr>
          <p:cNvSpPr txBox="1"/>
          <p:nvPr/>
        </p:nvSpPr>
        <p:spPr>
          <a:xfrm>
            <a:off x="7577803" y="3319134"/>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64</a:t>
            </a:r>
          </a:p>
        </p:txBody>
      </p:sp>
      <p:sp>
        <p:nvSpPr>
          <p:cNvPr id="15" name="TextBox 14">
            <a:extLst>
              <a:ext uri="{FF2B5EF4-FFF2-40B4-BE49-F238E27FC236}">
                <a16:creationId xmlns:a16="http://schemas.microsoft.com/office/drawing/2014/main" id="{1426234D-E017-3748-95EC-6973A8BD6125}"/>
              </a:ext>
            </a:extLst>
          </p:cNvPr>
          <p:cNvSpPr txBox="1"/>
          <p:nvPr/>
        </p:nvSpPr>
        <p:spPr>
          <a:xfrm>
            <a:off x="539552"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150</a:t>
            </a:r>
          </a:p>
        </p:txBody>
      </p:sp>
      <p:sp>
        <p:nvSpPr>
          <p:cNvPr id="16" name="TextBox 15">
            <a:extLst>
              <a:ext uri="{FF2B5EF4-FFF2-40B4-BE49-F238E27FC236}">
                <a16:creationId xmlns:a16="http://schemas.microsoft.com/office/drawing/2014/main" id="{678C88F9-60C1-6046-8C09-EF6E18AF1A94}"/>
              </a:ext>
            </a:extLst>
          </p:cNvPr>
          <p:cNvSpPr txBox="1"/>
          <p:nvPr/>
        </p:nvSpPr>
        <p:spPr>
          <a:xfrm>
            <a:off x="160462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302</a:t>
            </a:r>
          </a:p>
        </p:txBody>
      </p:sp>
      <p:sp>
        <p:nvSpPr>
          <p:cNvPr id="17" name="TextBox 16">
            <a:extLst>
              <a:ext uri="{FF2B5EF4-FFF2-40B4-BE49-F238E27FC236}">
                <a16:creationId xmlns:a16="http://schemas.microsoft.com/office/drawing/2014/main" id="{6E27B531-2DCC-E947-B9AB-98AAF1EF30AD}"/>
              </a:ext>
            </a:extLst>
          </p:cNvPr>
          <p:cNvSpPr txBox="1"/>
          <p:nvPr/>
        </p:nvSpPr>
        <p:spPr>
          <a:xfrm>
            <a:off x="2670371" y="4956680"/>
            <a:ext cx="622286" cy="400110"/>
          </a:xfrm>
          <a:prstGeom prst="rect">
            <a:avLst/>
          </a:prstGeom>
          <a:noFill/>
        </p:spPr>
        <p:txBody>
          <a:bodyPr wrap="none" rtlCol="0">
            <a:spAutoFit/>
          </a:bodyPr>
          <a:lstStyle/>
          <a:p>
            <a:r>
              <a:rPr lang="en-US" sz="2000" b="1" dirty="0">
                <a:solidFill>
                  <a:schemeClr val="accent2"/>
                </a:solidFill>
                <a:latin typeface="Ubuntu Light" panose="020B0304030602030204" pitchFamily="34" charset="0"/>
              </a:rPr>
              <a:t>143</a:t>
            </a:r>
          </a:p>
        </p:txBody>
      </p:sp>
      <p:sp>
        <p:nvSpPr>
          <p:cNvPr id="18" name="TextBox 17">
            <a:extLst>
              <a:ext uri="{FF2B5EF4-FFF2-40B4-BE49-F238E27FC236}">
                <a16:creationId xmlns:a16="http://schemas.microsoft.com/office/drawing/2014/main" id="{663172EB-4DF0-C84D-92C6-D78AA6908C24}"/>
              </a:ext>
            </a:extLst>
          </p:cNvPr>
          <p:cNvSpPr txBox="1"/>
          <p:nvPr/>
        </p:nvSpPr>
        <p:spPr>
          <a:xfrm>
            <a:off x="374076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752</a:t>
            </a:r>
          </a:p>
        </p:txBody>
      </p:sp>
      <p:sp>
        <p:nvSpPr>
          <p:cNvPr id="19" name="TextBox 18">
            <a:extLst>
              <a:ext uri="{FF2B5EF4-FFF2-40B4-BE49-F238E27FC236}">
                <a16:creationId xmlns:a16="http://schemas.microsoft.com/office/drawing/2014/main" id="{07589E61-8F6C-8F4F-9781-DAFD76ED3B98}"/>
              </a:ext>
            </a:extLst>
          </p:cNvPr>
          <p:cNvSpPr txBox="1"/>
          <p:nvPr/>
        </p:nvSpPr>
        <p:spPr>
          <a:xfrm>
            <a:off x="4811161"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153</a:t>
            </a:r>
          </a:p>
        </p:txBody>
      </p:sp>
      <p:sp>
        <p:nvSpPr>
          <p:cNvPr id="20" name="TextBox 19">
            <a:extLst>
              <a:ext uri="{FF2B5EF4-FFF2-40B4-BE49-F238E27FC236}">
                <a16:creationId xmlns:a16="http://schemas.microsoft.com/office/drawing/2014/main" id="{CE2C8193-429A-3249-97EF-EB8A76037F9A}"/>
              </a:ext>
            </a:extLst>
          </p:cNvPr>
          <p:cNvSpPr txBox="1"/>
          <p:nvPr/>
        </p:nvSpPr>
        <p:spPr>
          <a:xfrm>
            <a:off x="5887343" y="495731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305</a:t>
            </a:r>
          </a:p>
        </p:txBody>
      </p:sp>
      <p:sp>
        <p:nvSpPr>
          <p:cNvPr id="21" name="TextBox 20">
            <a:extLst>
              <a:ext uri="{FF2B5EF4-FFF2-40B4-BE49-F238E27FC236}">
                <a16:creationId xmlns:a16="http://schemas.microsoft.com/office/drawing/2014/main" id="{DBDA7CE1-DF04-F145-89D5-47D55B78A889}"/>
              </a:ext>
            </a:extLst>
          </p:cNvPr>
          <p:cNvSpPr txBox="1"/>
          <p:nvPr/>
        </p:nvSpPr>
        <p:spPr>
          <a:xfrm>
            <a:off x="6960053"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185</a:t>
            </a:r>
          </a:p>
        </p:txBody>
      </p:sp>
      <p:sp>
        <p:nvSpPr>
          <p:cNvPr id="23" name="TextBox 22">
            <a:extLst>
              <a:ext uri="{FF2B5EF4-FFF2-40B4-BE49-F238E27FC236}">
                <a16:creationId xmlns:a16="http://schemas.microsoft.com/office/drawing/2014/main" id="{52A34040-4F5A-1348-AB1D-38E0A469DD12}"/>
              </a:ext>
            </a:extLst>
          </p:cNvPr>
          <p:cNvSpPr txBox="1"/>
          <p:nvPr/>
        </p:nvSpPr>
        <p:spPr>
          <a:xfrm>
            <a:off x="7980305" y="4956680"/>
            <a:ext cx="768159"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1600</a:t>
            </a:r>
          </a:p>
        </p:txBody>
      </p:sp>
      <p:sp>
        <p:nvSpPr>
          <p:cNvPr id="24" name="TextBox 23">
            <a:extLst>
              <a:ext uri="{FF2B5EF4-FFF2-40B4-BE49-F238E27FC236}">
                <a16:creationId xmlns:a16="http://schemas.microsoft.com/office/drawing/2014/main" id="{1D576E12-0FFE-834F-A538-2F66C31CB0E4}"/>
              </a:ext>
            </a:extLst>
          </p:cNvPr>
          <p:cNvSpPr txBox="1"/>
          <p:nvPr/>
        </p:nvSpPr>
        <p:spPr>
          <a:xfrm>
            <a:off x="3021072" y="1172562"/>
            <a:ext cx="739305"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=1</a:t>
            </a:r>
          </a:p>
        </p:txBody>
      </p:sp>
      <p:sp>
        <p:nvSpPr>
          <p:cNvPr id="25" name="TextBox 24">
            <a:extLst>
              <a:ext uri="{FF2B5EF4-FFF2-40B4-BE49-F238E27FC236}">
                <a16:creationId xmlns:a16="http://schemas.microsoft.com/office/drawing/2014/main" id="{333C1114-7618-6343-A6A6-4021F26AF38B}"/>
              </a:ext>
            </a:extLst>
          </p:cNvPr>
          <p:cNvSpPr txBox="1"/>
          <p:nvPr/>
        </p:nvSpPr>
        <p:spPr>
          <a:xfrm>
            <a:off x="5164695" y="1172562"/>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3</a:t>
            </a:r>
            <a:r>
              <a:rPr lang="en-US" sz="2000" dirty="0">
                <a:solidFill>
                  <a:schemeClr val="accent5">
                    <a:lumMod val="85000"/>
                    <a:lumOff val="15000"/>
                  </a:schemeClr>
                </a:solidFill>
                <a:latin typeface="Ubuntu Light" panose="020B0304030602030204" pitchFamily="34" charset="0"/>
              </a:rPr>
              <a:t>=0</a:t>
            </a:r>
          </a:p>
        </p:txBody>
      </p:sp>
      <p:sp>
        <p:nvSpPr>
          <p:cNvPr id="26" name="TextBox 25">
            <a:extLst>
              <a:ext uri="{FF2B5EF4-FFF2-40B4-BE49-F238E27FC236}">
                <a16:creationId xmlns:a16="http://schemas.microsoft.com/office/drawing/2014/main" id="{4EB26F6B-FB3F-B244-87CF-B8E7250431C6}"/>
              </a:ext>
            </a:extLst>
          </p:cNvPr>
          <p:cNvSpPr txBox="1"/>
          <p:nvPr/>
        </p:nvSpPr>
        <p:spPr>
          <a:xfrm>
            <a:off x="1477866"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7" name="TextBox 26">
            <a:extLst>
              <a:ext uri="{FF2B5EF4-FFF2-40B4-BE49-F238E27FC236}">
                <a16:creationId xmlns:a16="http://schemas.microsoft.com/office/drawing/2014/main" id="{B7C9E81D-D213-1C48-9D89-A6236FCA8AEB}"/>
              </a:ext>
            </a:extLst>
          </p:cNvPr>
          <p:cNvSpPr txBox="1"/>
          <p:nvPr/>
        </p:nvSpPr>
        <p:spPr>
          <a:xfrm>
            <a:off x="5821445"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=1</a:t>
            </a:r>
          </a:p>
        </p:txBody>
      </p:sp>
      <p:sp>
        <p:nvSpPr>
          <p:cNvPr id="28" name="TextBox 27">
            <a:extLst>
              <a:ext uri="{FF2B5EF4-FFF2-40B4-BE49-F238E27FC236}">
                <a16:creationId xmlns:a16="http://schemas.microsoft.com/office/drawing/2014/main" id="{A8D02030-5C11-2C4D-ADAA-5B119347E322}"/>
              </a:ext>
            </a:extLst>
          </p:cNvPr>
          <p:cNvSpPr txBox="1"/>
          <p:nvPr/>
        </p:nvSpPr>
        <p:spPr>
          <a:xfrm>
            <a:off x="2617445" y="2613474"/>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29" name="TextBox 28">
            <a:extLst>
              <a:ext uri="{FF2B5EF4-FFF2-40B4-BE49-F238E27FC236}">
                <a16:creationId xmlns:a16="http://schemas.microsoft.com/office/drawing/2014/main" id="{369E37A9-9411-F24C-A9D7-A9DEB25E7F89}"/>
              </a:ext>
            </a:extLst>
          </p:cNvPr>
          <p:cNvSpPr txBox="1"/>
          <p:nvPr/>
        </p:nvSpPr>
        <p:spPr>
          <a:xfrm>
            <a:off x="6901339" y="2632617"/>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2</a:t>
            </a:r>
            <a:r>
              <a:rPr lang="en-US" sz="2000" dirty="0">
                <a:solidFill>
                  <a:schemeClr val="accent5">
                    <a:lumMod val="85000"/>
                    <a:lumOff val="15000"/>
                  </a:schemeClr>
                </a:solidFill>
                <a:latin typeface="Ubuntu Light" panose="020B0304030602030204" pitchFamily="34" charset="0"/>
              </a:rPr>
              <a:t>=0</a:t>
            </a:r>
          </a:p>
        </p:txBody>
      </p:sp>
      <p:sp>
        <p:nvSpPr>
          <p:cNvPr id="30" name="TextBox 29">
            <a:extLst>
              <a:ext uri="{FF2B5EF4-FFF2-40B4-BE49-F238E27FC236}">
                <a16:creationId xmlns:a16="http://schemas.microsoft.com/office/drawing/2014/main" id="{B8416007-D8D7-3A4B-9668-7F727F378919}"/>
              </a:ext>
            </a:extLst>
          </p:cNvPr>
          <p:cNvSpPr txBox="1"/>
          <p:nvPr/>
        </p:nvSpPr>
        <p:spPr>
          <a:xfrm>
            <a:off x="54000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1" name="TextBox 30">
            <a:extLst>
              <a:ext uri="{FF2B5EF4-FFF2-40B4-BE49-F238E27FC236}">
                <a16:creationId xmlns:a16="http://schemas.microsoft.com/office/drawing/2014/main" id="{E0430D5C-2F47-1B4F-997B-E85D8B15EDF6}"/>
              </a:ext>
            </a:extLst>
          </p:cNvPr>
          <p:cNvSpPr txBox="1"/>
          <p:nvPr/>
        </p:nvSpPr>
        <p:spPr>
          <a:xfrm>
            <a:off x="2603092"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2" name="TextBox 31">
            <a:extLst>
              <a:ext uri="{FF2B5EF4-FFF2-40B4-BE49-F238E27FC236}">
                <a16:creationId xmlns:a16="http://schemas.microsoft.com/office/drawing/2014/main" id="{2EE24E2D-460F-AF4A-B074-F6AC53654FAD}"/>
              </a:ext>
            </a:extLst>
          </p:cNvPr>
          <p:cNvSpPr txBox="1"/>
          <p:nvPr/>
        </p:nvSpPr>
        <p:spPr>
          <a:xfrm>
            <a:off x="4800653"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3" name="TextBox 32">
            <a:extLst>
              <a:ext uri="{FF2B5EF4-FFF2-40B4-BE49-F238E27FC236}">
                <a16:creationId xmlns:a16="http://schemas.microsoft.com/office/drawing/2014/main" id="{1F9BBBD4-EDEB-A74B-9FF4-D2E5E1A3FA65}"/>
              </a:ext>
            </a:extLst>
          </p:cNvPr>
          <p:cNvSpPr txBox="1"/>
          <p:nvPr/>
        </p:nvSpPr>
        <p:spPr>
          <a:xfrm>
            <a:off x="6983894"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=1</a:t>
            </a:r>
          </a:p>
        </p:txBody>
      </p:sp>
      <p:sp>
        <p:nvSpPr>
          <p:cNvPr id="34" name="TextBox 33">
            <a:extLst>
              <a:ext uri="{FF2B5EF4-FFF2-40B4-BE49-F238E27FC236}">
                <a16:creationId xmlns:a16="http://schemas.microsoft.com/office/drawing/2014/main" id="{ED2C263B-0C4A-9441-96AB-DE9128988C82}"/>
              </a:ext>
            </a:extLst>
          </p:cNvPr>
          <p:cNvSpPr txBox="1"/>
          <p:nvPr/>
        </p:nvSpPr>
        <p:spPr>
          <a:xfrm>
            <a:off x="1532356"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5" name="TextBox 34">
            <a:extLst>
              <a:ext uri="{FF2B5EF4-FFF2-40B4-BE49-F238E27FC236}">
                <a16:creationId xmlns:a16="http://schemas.microsoft.com/office/drawing/2014/main" id="{DF483357-7DCB-E840-81E0-BE3B9867244F}"/>
              </a:ext>
            </a:extLst>
          </p:cNvPr>
          <p:cNvSpPr txBox="1"/>
          <p:nvPr/>
        </p:nvSpPr>
        <p:spPr>
          <a:xfrm>
            <a:off x="3619609"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6" name="TextBox 35">
            <a:extLst>
              <a:ext uri="{FF2B5EF4-FFF2-40B4-BE49-F238E27FC236}">
                <a16:creationId xmlns:a16="http://schemas.microsoft.com/office/drawing/2014/main" id="{0BF46E74-DE0E-094A-B552-77FC0B7D4FBE}"/>
              </a:ext>
            </a:extLst>
          </p:cNvPr>
          <p:cNvSpPr txBox="1"/>
          <p:nvPr/>
        </p:nvSpPr>
        <p:spPr>
          <a:xfrm>
            <a:off x="5802850"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
        <p:nvSpPr>
          <p:cNvPr id="37" name="TextBox 36">
            <a:extLst>
              <a:ext uri="{FF2B5EF4-FFF2-40B4-BE49-F238E27FC236}">
                <a16:creationId xmlns:a16="http://schemas.microsoft.com/office/drawing/2014/main" id="{CCB11864-0940-B747-8966-8AC2A67F858D}"/>
              </a:ext>
            </a:extLst>
          </p:cNvPr>
          <p:cNvSpPr txBox="1"/>
          <p:nvPr/>
        </p:nvSpPr>
        <p:spPr>
          <a:xfrm>
            <a:off x="8047807" y="4273356"/>
            <a:ext cx="728084" cy="400110"/>
          </a:xfrm>
          <a:prstGeom prst="rect">
            <a:avLst/>
          </a:prstGeom>
          <a:noFill/>
        </p:spPr>
        <p:txBody>
          <a:bodyPr wrap="none" rtlCol="0">
            <a:spAutoFit/>
          </a:bodyPr>
          <a:lstStyle/>
          <a:p>
            <a:r>
              <a:rPr lang="en-US" sz="2000" dirty="0">
                <a:solidFill>
                  <a:schemeClr val="accent5">
                    <a:lumMod val="85000"/>
                    <a:lumOff val="15000"/>
                  </a:schemeClr>
                </a:solidFill>
                <a:latin typeface="Ubuntu Light" panose="020B0304030602030204" pitchFamily="34" charset="0"/>
              </a:rPr>
              <a:t>R</a:t>
            </a:r>
            <a:r>
              <a:rPr lang="en-US" sz="2000" baseline="-25000" dirty="0">
                <a:solidFill>
                  <a:schemeClr val="accent5">
                    <a:lumMod val="85000"/>
                    <a:lumOff val="15000"/>
                  </a:schemeClr>
                </a:solidFill>
                <a:latin typeface="Ubuntu Light" panose="020B0304030602030204" pitchFamily="34" charset="0"/>
              </a:rPr>
              <a:t>1</a:t>
            </a:r>
            <a:r>
              <a:rPr lang="en-US" sz="2000" dirty="0">
                <a:solidFill>
                  <a:schemeClr val="accent5">
                    <a:lumMod val="85000"/>
                    <a:lumOff val="15000"/>
                  </a:schemeClr>
                </a:solidFill>
                <a:latin typeface="Ubuntu Light" panose="020B0304030602030204" pitchFamily="34" charset="0"/>
              </a:rPr>
              <a:t>=0</a:t>
            </a:r>
          </a:p>
        </p:txBody>
      </p:sp>
    </p:spTree>
    <p:extLst>
      <p:ext uri="{BB962C8B-B14F-4D97-AF65-F5344CB8AC3E}">
        <p14:creationId xmlns:p14="http://schemas.microsoft.com/office/powerpoint/2010/main" val="27244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4500"/>
                            </p:stCondLst>
                            <p:childTnLst>
                              <p:par>
                                <p:cTn id="21" presetID="10" presetClass="entr" presetSubtype="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9000"/>
                            </p:stCondLst>
                            <p:childTnLst>
                              <p:par>
                                <p:cTn id="41" presetID="10" presetClass="entr" presetSubtype="0" fill="hold" grpId="0" nodeType="after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10000"/>
                            </p:stCondLst>
                            <p:childTnLst>
                              <p:par>
                                <p:cTn id="45" presetID="10" presetClass="entr" presetSubtype="0" fill="hold" grpId="0"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11000"/>
                            </p:stCondLst>
                            <p:childTnLst>
                              <p:par>
                                <p:cTn id="49" presetID="10" presetClass="entr" presetSubtype="0" fill="hold" grpId="0" nodeType="afterEffect">
                                  <p:stCondLst>
                                    <p:cond delay="5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12000"/>
                            </p:stCondLst>
                            <p:childTnLst>
                              <p:par>
                                <p:cTn id="53" presetID="10" presetClass="entr" presetSubtype="0" fill="hold" grpId="0" nodeType="after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3000"/>
                            </p:stCondLst>
                            <p:childTnLst>
                              <p:par>
                                <p:cTn id="57" presetID="10" presetClass="entr" presetSubtype="0" fill="hold" grpId="0" nodeType="after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14000"/>
                            </p:stCondLst>
                            <p:childTnLst>
                              <p:par>
                                <p:cTn id="61" presetID="10" presetClass="entr" presetSubtype="0" fill="hold" grpId="0" nodeType="afterEffect">
                                  <p:stCondLst>
                                    <p:cond delay="50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mph" presetSubtype="0" grpId="0" nodeType="clickEffect">
                                  <p:stCondLst>
                                    <p:cond delay="0"/>
                                  </p:stCondLst>
                                  <p:iterate type="lt">
                                    <p:tmAbs val="25"/>
                                  </p:iterate>
                                  <p:childTnLst>
                                    <p:set>
                                      <p:cBhvr override="childStyle">
                                        <p:cTn id="67" dur="indefinite"/>
                                        <p:tgtEl>
                                          <p:spTgt spid="24"/>
                                        </p:tgtEl>
                                        <p:attrNameLst>
                                          <p:attrName>style.fontWeight</p:attrName>
                                        </p:attrNameLst>
                                      </p:cBhvr>
                                      <p:to>
                                        <p:strVal val="bold"/>
                                      </p:to>
                                    </p:set>
                                  </p:childTnLst>
                                </p:cTn>
                              </p:par>
                              <p:par>
                                <p:cTn id="68" presetID="15" presetClass="emph" presetSubtype="0" grpId="0" nodeType="withEffect">
                                  <p:stCondLst>
                                    <p:cond delay="0"/>
                                  </p:stCondLst>
                                  <p:iterate type="lt">
                                    <p:tmAbs val="25"/>
                                  </p:iterate>
                                  <p:childTnLst>
                                    <p:set>
                                      <p:cBhvr override="childStyle">
                                        <p:cTn id="69" dur="indefinite"/>
                                        <p:tgtEl>
                                          <p:spTgt spid="28"/>
                                        </p:tgtEl>
                                        <p:attrNameLst>
                                          <p:attrName>style.fontWeight</p:attrName>
                                        </p:attrNameLst>
                                      </p:cBhvr>
                                      <p:to>
                                        <p:strVal val="bold"/>
                                      </p:to>
                                    </p:set>
                                  </p:childTnLst>
                                </p:cTn>
                              </p:par>
                              <p:par>
                                <p:cTn id="70" presetID="15" presetClass="emph" presetSubtype="0" grpId="0" nodeType="withEffect">
                                  <p:stCondLst>
                                    <p:cond delay="0"/>
                                  </p:stCondLst>
                                  <p:iterate type="lt">
                                    <p:tmAbs val="25"/>
                                  </p:iterate>
                                  <p:childTnLst>
                                    <p:set>
                                      <p:cBhvr override="childStyle">
                                        <p:cTn id="71" dur="indefinite"/>
                                        <p:tgtEl>
                                          <p:spTgt spid="3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3" grpId="0"/>
      <p:bldP spid="24" grpId="0"/>
      <p:bldP spid="28"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Computational analysis</a:t>
            </a:r>
          </a:p>
        </p:txBody>
      </p:sp>
      <p:sp>
        <p:nvSpPr>
          <p:cNvPr id="3" name="Content Placeholder 2"/>
          <p:cNvSpPr>
            <a:spLocks noGrp="1"/>
          </p:cNvSpPr>
          <p:nvPr>
            <p:ph idx="1"/>
          </p:nvPr>
        </p:nvSpPr>
        <p:spPr/>
        <p:txBody>
          <a:bodyPr>
            <a:normAutofit/>
          </a:bodyPr>
          <a:lstStyle/>
          <a:p>
            <a:r>
              <a:rPr lang="en-US" dirty="0"/>
              <a:t>The baseline is computing </a:t>
            </a:r>
            <a:r>
              <a:rPr lang="en-US" i="1" dirty="0"/>
              <a:t>2</a:t>
            </a:r>
            <a:r>
              <a:rPr lang="en-US" i="1" baseline="30000" dirty="0"/>
              <a:t>n</a:t>
            </a:r>
            <a:r>
              <a:rPr lang="en-US" i="1" dirty="0"/>
              <a:t> n</a:t>
            </a:r>
            <a:r>
              <a:rPr lang="en-US" dirty="0"/>
              <a:t> nodes, 24 in our example. </a:t>
            </a:r>
          </a:p>
          <a:p>
            <a:endParaRPr lang="en-US" dirty="0"/>
          </a:p>
          <a:p>
            <a:r>
              <a:rPr lang="en-US" dirty="0"/>
              <a:t>While the tree solution uses only 2</a:t>
            </a:r>
            <a:r>
              <a:rPr lang="en-US" baseline="30000" dirty="0"/>
              <a:t>n+1</a:t>
            </a:r>
            <a:r>
              <a:rPr lang="en-US" dirty="0"/>
              <a:t>, 14 in our example</a:t>
            </a:r>
          </a:p>
          <a:p>
            <a:endParaRPr lang="en-US" sz="2000" dirty="0"/>
          </a:p>
          <a:p>
            <a:r>
              <a:rPr lang="en-US" dirty="0"/>
              <a:t>There is an improvement of an n/2 factor.</a:t>
            </a:r>
            <a:endParaRPr lang="en-US" sz="2000" dirty="0"/>
          </a:p>
        </p:txBody>
      </p:sp>
    </p:spTree>
    <p:extLst>
      <p:ext uri="{BB962C8B-B14F-4D97-AF65-F5344CB8AC3E}">
        <p14:creationId xmlns:p14="http://schemas.microsoft.com/office/powerpoint/2010/main" val="31176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a:t>Branch and bound</a:t>
            </a:r>
          </a:p>
        </p:txBody>
      </p:sp>
    </p:spTree>
    <p:extLst>
      <p:ext uri="{BB962C8B-B14F-4D97-AF65-F5344CB8AC3E}">
        <p14:creationId xmlns:p14="http://schemas.microsoft.com/office/powerpoint/2010/main" val="2835576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Branch and bound	</a:t>
            </a:r>
          </a:p>
        </p:txBody>
      </p:sp>
      <p:sp>
        <p:nvSpPr>
          <p:cNvPr id="3" name="Content Placeholder 2"/>
          <p:cNvSpPr>
            <a:spLocks noGrp="1"/>
          </p:cNvSpPr>
          <p:nvPr>
            <p:ph idx="1"/>
          </p:nvPr>
        </p:nvSpPr>
        <p:spPr/>
        <p:txBody>
          <a:bodyPr>
            <a:normAutofit/>
          </a:bodyPr>
          <a:lstStyle/>
          <a:p>
            <a:r>
              <a:rPr lang="en-US" sz="2000" dirty="0"/>
              <a:t>The tree structure allows the deployment of B&amp;B techniques.</a:t>
            </a:r>
          </a:p>
          <a:p>
            <a:endParaRPr lang="en-US" dirty="0"/>
          </a:p>
          <a:p>
            <a:r>
              <a:rPr lang="en-US" dirty="0"/>
              <a:t>If we can prove that a subtree does not contain any improvement, we can prune it without compromising the optimality.</a:t>
            </a:r>
          </a:p>
          <a:p>
            <a:endParaRPr lang="en-US" sz="2000" dirty="0"/>
          </a:p>
          <a:p>
            <a:r>
              <a:rPr lang="en-US" dirty="0"/>
              <a:t>Each node has a minimum value associated higher than the ancestors.</a:t>
            </a:r>
          </a:p>
          <a:p>
            <a:endParaRPr lang="en-US" sz="2000" dirty="0"/>
          </a:p>
          <a:p>
            <a:r>
              <a:rPr lang="en-US" dirty="0"/>
              <a:t>If the minimum of a node is higher than the best solution so far, the subtree can be pruned.</a:t>
            </a:r>
            <a:endParaRPr lang="en-US" sz="2000" dirty="0"/>
          </a:p>
          <a:p>
            <a:endParaRPr lang="en-US" sz="2000" dirty="0"/>
          </a:p>
          <a:p>
            <a:pPr marL="285750" indent="-285750">
              <a:buFont typeface="Arial" charset="0"/>
              <a:buChar char="•"/>
            </a:pPr>
            <a:endParaRPr lang="en-US" sz="2000" dirty="0"/>
          </a:p>
        </p:txBody>
      </p:sp>
    </p:spTree>
    <p:extLst>
      <p:ext uri="{BB962C8B-B14F-4D97-AF65-F5344CB8AC3E}">
        <p14:creationId xmlns:p14="http://schemas.microsoft.com/office/powerpoint/2010/main" val="61796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control policy</a:t>
            </a:r>
          </a:p>
        </p:txBody>
      </p:sp>
      <p:sp>
        <p:nvSpPr>
          <p:cNvPr id="3" name="Content Placeholder 2"/>
          <p:cNvSpPr>
            <a:spLocks noGrp="1"/>
          </p:cNvSpPr>
          <p:nvPr>
            <p:ph idx="1"/>
          </p:nvPr>
        </p:nvSpPr>
        <p:spPr/>
        <p:txBody>
          <a:bodyPr>
            <a:normAutofit/>
          </a:bodyPr>
          <a:lstStyle/>
          <a:p>
            <a:pPr>
              <a:lnSpc>
                <a:spcPct val="150000"/>
              </a:lnSpc>
            </a:pPr>
            <a:r>
              <a:rPr lang="en-US" dirty="0"/>
              <a:t>Manage the inventory level with a supplier/producer and demands to satisfy.</a:t>
            </a:r>
          </a:p>
          <a:p>
            <a:pPr>
              <a:lnSpc>
                <a:spcPct val="150000"/>
              </a:lnSpc>
            </a:pPr>
            <a:endParaRPr lang="en-US" dirty="0"/>
          </a:p>
          <a:p>
            <a:pPr>
              <a:lnSpc>
                <a:spcPct val="150000"/>
              </a:lnSpc>
            </a:pPr>
            <a:r>
              <a:rPr lang="en-US" dirty="0"/>
              <a:t>An inventory control policy defines:</a:t>
            </a:r>
          </a:p>
          <a:p>
            <a:pPr marL="342900" indent="-342900">
              <a:lnSpc>
                <a:spcPct val="150000"/>
              </a:lnSpc>
              <a:buFont typeface="Arial" panose="020B0604020202020204" pitchFamily="34" charset="0"/>
              <a:buChar char="•"/>
            </a:pPr>
            <a:r>
              <a:rPr lang="en-US" dirty="0"/>
              <a:t>When to place an order</a:t>
            </a:r>
          </a:p>
          <a:p>
            <a:pPr marL="342900" indent="-342900">
              <a:lnSpc>
                <a:spcPct val="150000"/>
              </a:lnSpc>
              <a:buFont typeface="Arial" panose="020B0604020202020204" pitchFamily="34" charset="0"/>
              <a:buChar char="•"/>
            </a:pPr>
            <a:r>
              <a:rPr lang="en-US" dirty="0"/>
              <a:t>Order quantity </a:t>
            </a:r>
          </a:p>
          <a:p>
            <a:pPr marL="342900" indent="-34290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437073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extLst>
              <p:ext uri="{D42A27DB-BD31-4B8C-83A1-F6EECF244321}">
                <p14:modId xmlns:p14="http://schemas.microsoft.com/office/powerpoint/2010/main" val="717230697"/>
              </p:ext>
            </p:extLst>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205950"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22</a:t>
            </a:r>
          </a:p>
        </p:txBody>
      </p:sp>
      <p:sp>
        <p:nvSpPr>
          <p:cNvPr id="8" name="TextBox 7">
            <a:extLst>
              <a:ext uri="{FF2B5EF4-FFF2-40B4-BE49-F238E27FC236}">
                <a16:creationId xmlns:a16="http://schemas.microsoft.com/office/drawing/2014/main" id="{EEE1A4C1-09D2-CC44-8DD1-F0323F48742C}"/>
              </a:ext>
            </a:extLst>
          </p:cNvPr>
          <p:cNvSpPr txBox="1"/>
          <p:nvPr/>
        </p:nvSpPr>
        <p:spPr>
          <a:xfrm>
            <a:off x="4406730" y="787348"/>
            <a:ext cx="33054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0</a:t>
            </a:r>
            <a:endParaRPr lang="en-US" sz="2000" b="1" baseline="-25000" dirty="0">
              <a:solidFill>
                <a:schemeClr val="accent5">
                  <a:lumMod val="85000"/>
                  <a:lumOff val="15000"/>
                </a:schemeClr>
              </a:solidFill>
              <a:latin typeface="Ubuntu Light" panose="020B0304030602030204" pitchFamily="34" charset="0"/>
            </a:endParaRPr>
          </a:p>
        </p:txBody>
      </p:sp>
      <p:sp>
        <p:nvSpPr>
          <p:cNvPr id="9" name="TextBox 8">
            <a:extLst>
              <a:ext uri="{FF2B5EF4-FFF2-40B4-BE49-F238E27FC236}">
                <a16:creationId xmlns:a16="http://schemas.microsoft.com/office/drawing/2014/main" id="{AC3FBA29-56CA-6C44-8DC3-DB4220284DC4}"/>
              </a:ext>
            </a:extLst>
          </p:cNvPr>
          <p:cNvSpPr txBox="1"/>
          <p:nvPr/>
        </p:nvSpPr>
        <p:spPr>
          <a:xfrm>
            <a:off x="6507482"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11</a:t>
            </a:r>
          </a:p>
        </p:txBody>
      </p:sp>
      <p:sp>
        <p:nvSpPr>
          <p:cNvPr id="10" name="TextBox 9">
            <a:extLst>
              <a:ext uri="{FF2B5EF4-FFF2-40B4-BE49-F238E27FC236}">
                <a16:creationId xmlns:a16="http://schemas.microsoft.com/office/drawing/2014/main" id="{A732E6DA-5D44-534B-A3CE-BB954C27AB97}"/>
              </a:ext>
            </a:extLst>
          </p:cNvPr>
          <p:cNvSpPr txBox="1"/>
          <p:nvPr/>
        </p:nvSpPr>
        <p:spPr>
          <a:xfrm>
            <a:off x="1128214"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72</a:t>
            </a:r>
          </a:p>
        </p:txBody>
      </p:sp>
      <p:sp>
        <p:nvSpPr>
          <p:cNvPr id="12" name="TextBox 11">
            <a:extLst>
              <a:ext uri="{FF2B5EF4-FFF2-40B4-BE49-F238E27FC236}">
                <a16:creationId xmlns:a16="http://schemas.microsoft.com/office/drawing/2014/main" id="{18975F8C-1455-6341-B8C8-741BC568EBFA}"/>
              </a:ext>
            </a:extLst>
          </p:cNvPr>
          <p:cNvSpPr txBox="1"/>
          <p:nvPr/>
        </p:nvSpPr>
        <p:spPr>
          <a:xfrm>
            <a:off x="3283965"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62</a:t>
            </a:r>
          </a:p>
        </p:txBody>
      </p:sp>
      <p:sp>
        <p:nvSpPr>
          <p:cNvPr id="13" name="TextBox 12">
            <a:extLst>
              <a:ext uri="{FF2B5EF4-FFF2-40B4-BE49-F238E27FC236}">
                <a16:creationId xmlns:a16="http://schemas.microsoft.com/office/drawing/2014/main" id="{0225E736-DFC1-CB4F-924C-29B02A0244FD}"/>
              </a:ext>
            </a:extLst>
          </p:cNvPr>
          <p:cNvSpPr txBox="1"/>
          <p:nvPr/>
        </p:nvSpPr>
        <p:spPr>
          <a:xfrm>
            <a:off x="5418769" y="3320059"/>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74</a:t>
            </a:r>
          </a:p>
        </p:txBody>
      </p:sp>
      <p:sp>
        <p:nvSpPr>
          <p:cNvPr id="14" name="TextBox 13">
            <a:extLst>
              <a:ext uri="{FF2B5EF4-FFF2-40B4-BE49-F238E27FC236}">
                <a16:creationId xmlns:a16="http://schemas.microsoft.com/office/drawing/2014/main" id="{212F22AC-7B80-6144-8CAB-1E673D46F0AD}"/>
              </a:ext>
            </a:extLst>
          </p:cNvPr>
          <p:cNvSpPr txBox="1"/>
          <p:nvPr/>
        </p:nvSpPr>
        <p:spPr>
          <a:xfrm>
            <a:off x="7577803" y="3319134"/>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64</a:t>
            </a:r>
          </a:p>
        </p:txBody>
      </p:sp>
      <p:sp>
        <p:nvSpPr>
          <p:cNvPr id="15" name="TextBox 14">
            <a:extLst>
              <a:ext uri="{FF2B5EF4-FFF2-40B4-BE49-F238E27FC236}">
                <a16:creationId xmlns:a16="http://schemas.microsoft.com/office/drawing/2014/main" id="{1426234D-E017-3748-95EC-6973A8BD6125}"/>
              </a:ext>
            </a:extLst>
          </p:cNvPr>
          <p:cNvSpPr txBox="1"/>
          <p:nvPr/>
        </p:nvSpPr>
        <p:spPr>
          <a:xfrm>
            <a:off x="539552"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150</a:t>
            </a:r>
          </a:p>
        </p:txBody>
      </p:sp>
      <p:sp>
        <p:nvSpPr>
          <p:cNvPr id="16" name="TextBox 15">
            <a:extLst>
              <a:ext uri="{FF2B5EF4-FFF2-40B4-BE49-F238E27FC236}">
                <a16:creationId xmlns:a16="http://schemas.microsoft.com/office/drawing/2014/main" id="{678C88F9-60C1-6046-8C09-EF6E18AF1A94}"/>
              </a:ext>
            </a:extLst>
          </p:cNvPr>
          <p:cNvSpPr txBox="1"/>
          <p:nvPr/>
        </p:nvSpPr>
        <p:spPr>
          <a:xfrm>
            <a:off x="160462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302</a:t>
            </a:r>
          </a:p>
        </p:txBody>
      </p:sp>
      <p:sp>
        <p:nvSpPr>
          <p:cNvPr id="17" name="TextBox 16">
            <a:extLst>
              <a:ext uri="{FF2B5EF4-FFF2-40B4-BE49-F238E27FC236}">
                <a16:creationId xmlns:a16="http://schemas.microsoft.com/office/drawing/2014/main" id="{6E27B531-2DCC-E947-B9AB-98AAF1EF30AD}"/>
              </a:ext>
            </a:extLst>
          </p:cNvPr>
          <p:cNvSpPr txBox="1"/>
          <p:nvPr/>
        </p:nvSpPr>
        <p:spPr>
          <a:xfrm>
            <a:off x="2670371" y="4956680"/>
            <a:ext cx="622286" cy="400110"/>
          </a:xfrm>
          <a:prstGeom prst="rect">
            <a:avLst/>
          </a:prstGeom>
          <a:noFill/>
        </p:spPr>
        <p:txBody>
          <a:bodyPr wrap="none" rtlCol="0">
            <a:spAutoFit/>
          </a:bodyPr>
          <a:lstStyle/>
          <a:p>
            <a:r>
              <a:rPr lang="en-US" sz="2000" b="1" dirty="0">
                <a:solidFill>
                  <a:schemeClr val="accent2"/>
                </a:solidFill>
                <a:latin typeface="Ubuntu Light" panose="020B0304030602030204" pitchFamily="34" charset="0"/>
              </a:rPr>
              <a:t>143</a:t>
            </a:r>
          </a:p>
        </p:txBody>
      </p:sp>
      <p:sp>
        <p:nvSpPr>
          <p:cNvPr id="18" name="TextBox 17">
            <a:extLst>
              <a:ext uri="{FF2B5EF4-FFF2-40B4-BE49-F238E27FC236}">
                <a16:creationId xmlns:a16="http://schemas.microsoft.com/office/drawing/2014/main" id="{663172EB-4DF0-C84D-92C6-D78AA6908C24}"/>
              </a:ext>
            </a:extLst>
          </p:cNvPr>
          <p:cNvSpPr txBox="1"/>
          <p:nvPr/>
        </p:nvSpPr>
        <p:spPr>
          <a:xfrm>
            <a:off x="374076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752</a:t>
            </a:r>
          </a:p>
        </p:txBody>
      </p:sp>
      <p:sp>
        <p:nvSpPr>
          <p:cNvPr id="19" name="TextBox 18">
            <a:extLst>
              <a:ext uri="{FF2B5EF4-FFF2-40B4-BE49-F238E27FC236}">
                <a16:creationId xmlns:a16="http://schemas.microsoft.com/office/drawing/2014/main" id="{07589E61-8F6C-8F4F-9781-DAFD76ED3B98}"/>
              </a:ext>
            </a:extLst>
          </p:cNvPr>
          <p:cNvSpPr txBox="1"/>
          <p:nvPr/>
        </p:nvSpPr>
        <p:spPr>
          <a:xfrm>
            <a:off x="4811161"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153</a:t>
            </a:r>
          </a:p>
        </p:txBody>
      </p:sp>
      <p:sp>
        <p:nvSpPr>
          <p:cNvPr id="20" name="TextBox 19">
            <a:extLst>
              <a:ext uri="{FF2B5EF4-FFF2-40B4-BE49-F238E27FC236}">
                <a16:creationId xmlns:a16="http://schemas.microsoft.com/office/drawing/2014/main" id="{CE2C8193-429A-3249-97EF-EB8A76037F9A}"/>
              </a:ext>
            </a:extLst>
          </p:cNvPr>
          <p:cNvSpPr txBox="1"/>
          <p:nvPr/>
        </p:nvSpPr>
        <p:spPr>
          <a:xfrm>
            <a:off x="5887343" y="495731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305</a:t>
            </a:r>
          </a:p>
        </p:txBody>
      </p:sp>
      <p:sp>
        <p:nvSpPr>
          <p:cNvPr id="21" name="TextBox 20">
            <a:extLst>
              <a:ext uri="{FF2B5EF4-FFF2-40B4-BE49-F238E27FC236}">
                <a16:creationId xmlns:a16="http://schemas.microsoft.com/office/drawing/2014/main" id="{DBDA7CE1-DF04-F145-89D5-47D55B78A889}"/>
              </a:ext>
            </a:extLst>
          </p:cNvPr>
          <p:cNvSpPr txBox="1"/>
          <p:nvPr/>
        </p:nvSpPr>
        <p:spPr>
          <a:xfrm>
            <a:off x="6960053"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185</a:t>
            </a:r>
          </a:p>
        </p:txBody>
      </p:sp>
      <p:sp>
        <p:nvSpPr>
          <p:cNvPr id="23" name="TextBox 22">
            <a:extLst>
              <a:ext uri="{FF2B5EF4-FFF2-40B4-BE49-F238E27FC236}">
                <a16:creationId xmlns:a16="http://schemas.microsoft.com/office/drawing/2014/main" id="{52A34040-4F5A-1348-AB1D-38E0A469DD12}"/>
              </a:ext>
            </a:extLst>
          </p:cNvPr>
          <p:cNvSpPr txBox="1"/>
          <p:nvPr/>
        </p:nvSpPr>
        <p:spPr>
          <a:xfrm>
            <a:off x="7980305" y="4956680"/>
            <a:ext cx="768159"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1600</a:t>
            </a:r>
          </a:p>
        </p:txBody>
      </p:sp>
    </p:spTree>
    <p:extLst>
      <p:ext uri="{BB962C8B-B14F-4D97-AF65-F5344CB8AC3E}">
        <p14:creationId xmlns:p14="http://schemas.microsoft.com/office/powerpoint/2010/main" val="2172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Pruning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If </a:t>
                </a:r>
              </a:p>
              <a:p>
                <a:endParaRPr lang="en-US" sz="2000" dirty="0"/>
              </a:p>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i="0" smtClean="0">
                                  <a:latin typeface="Cambria Math" panose="02040503050406030204" pitchFamily="18" charset="0"/>
                                </a:rPr>
                                <m:t>min</m:t>
                              </m:r>
                            </m:e>
                            <m:lim>
                              <m:r>
                                <a:rPr lang="en-IE" sz="2000" b="0" i="1" smtClean="0">
                                  <a:latin typeface="Cambria Math" panose="02040503050406030204" pitchFamily="18" charset="0"/>
                                </a:rPr>
                                <m:t>𝐼</m:t>
                              </m:r>
                            </m:lim>
                          </m:limLow>
                        </m:fName>
                        <m:e>
                          <m:r>
                            <a:rPr lang="en-IE" sz="2000" b="0" i="1" smtClean="0">
                              <a:latin typeface="Cambria Math" panose="02040503050406030204" pitchFamily="18" charset="0"/>
                            </a:rPr>
                            <m:t>(</m:t>
                          </m:r>
                          <m:sSubSup>
                            <m:sSubSupPr>
                              <m:ctrlPr>
                                <a:rPr lang="en-IE" sz="2000" b="0" i="1" smtClean="0">
                                  <a:latin typeface="Cambria Math" panose="02040503050406030204" pitchFamily="18" charset="0"/>
                                </a:rPr>
                              </m:ctrlPr>
                            </m:sSubSupPr>
                            <m:e>
                              <m:r>
                                <a:rPr lang="en-IE" sz="2000" b="0" i="1" smtClean="0">
                                  <a:latin typeface="Cambria Math" panose="02040503050406030204" pitchFamily="18" charset="0"/>
                                </a:rPr>
                                <m:t>𝐶</m:t>
                              </m:r>
                            </m:e>
                            <m:sub>
                              <m:r>
                                <a:rPr lang="en-IE" sz="2000" b="0" i="1" smtClean="0">
                                  <a:latin typeface="Cambria Math" panose="02040503050406030204" pitchFamily="18" charset="0"/>
                                </a:rPr>
                                <m:t>𝑡</m:t>
                              </m:r>
                            </m:sub>
                            <m:sup>
                              <m:r>
                                <a:rPr lang="en-IE" sz="2000" b="0" i="1" smtClean="0">
                                  <a:latin typeface="Cambria Math" panose="02040503050406030204" pitchFamily="18" charset="0"/>
                                </a:rPr>
                                <m:t>𝑎</m:t>
                              </m:r>
                            </m:sup>
                          </m:sSubSup>
                          <m:r>
                            <a:rPr lang="en-IE" sz="2000" b="0" i="1" smtClean="0">
                              <a:latin typeface="Cambria Math" panose="02040503050406030204" pitchFamily="18" charset="0"/>
                            </a:rPr>
                            <m:t>(</m:t>
                          </m:r>
                          <m:r>
                            <a:rPr lang="en-IE" sz="2000" b="0" i="1" smtClean="0">
                              <a:latin typeface="Cambria Math" panose="02040503050406030204" pitchFamily="18" charset="0"/>
                            </a:rPr>
                            <m:t>𝐼</m:t>
                          </m:r>
                          <m:r>
                            <a:rPr lang="en-IE" sz="2000" b="0" i="1" smtClean="0">
                              <a:latin typeface="Cambria Math" panose="02040503050406030204" pitchFamily="18" charset="0"/>
                            </a:rPr>
                            <m:t>))</m:t>
                          </m:r>
                        </m:e>
                      </m:func>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IE" sz="2000" b="0" i="1" smtClean="0">
                              <a:latin typeface="Cambria Math" panose="02040503050406030204" pitchFamily="18" charset="0"/>
                              <a:ea typeface="Cambria Math" panose="02040503050406030204" pitchFamily="18" charset="0"/>
                            </a:rPr>
                            <m:t>𝑉</m:t>
                          </m:r>
                        </m:e>
                        <m:sub>
                          <m:r>
                            <a:rPr lang="en-IE" sz="2000" b="0" i="1" smtClean="0">
                              <a:latin typeface="Cambria Math" panose="02040503050406030204" pitchFamily="18" charset="0"/>
                              <a:ea typeface="Cambria Math" panose="02040503050406030204" pitchFamily="18" charset="0"/>
                            </a:rPr>
                            <m:t>𝑏𝑠𝑓</m:t>
                          </m:r>
                        </m:sub>
                      </m:sSub>
                    </m:oMath>
                  </m:oMathPara>
                </a14:m>
                <a:endParaRPr lang="en-IE" sz="2000" dirty="0">
                  <a:ea typeface="Cambria Math" panose="02040503050406030204" pitchFamily="18" charset="0"/>
                </a:endParaRPr>
              </a:p>
              <a:p>
                <a:endParaRPr lang="en-IE" sz="2000" dirty="0">
                  <a:ea typeface="Cambria Math" panose="02040503050406030204" pitchFamily="18" charset="0"/>
                </a:endParaRPr>
              </a:p>
              <a:p>
                <a:r>
                  <a:rPr lang="en-US" sz="2000" dirty="0"/>
                  <a:t>Where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IE" i="1">
                            <a:latin typeface="Cambria Math" panose="02040503050406030204" pitchFamily="18" charset="0"/>
                            <a:ea typeface="Cambria Math" panose="02040503050406030204" pitchFamily="18" charset="0"/>
                          </a:rPr>
                          <m:t>𝑉</m:t>
                        </m:r>
                      </m:e>
                      <m:sub>
                        <m:r>
                          <a:rPr lang="en-IE" i="1">
                            <a:latin typeface="Cambria Math" panose="02040503050406030204" pitchFamily="18" charset="0"/>
                            <a:ea typeface="Cambria Math" panose="02040503050406030204" pitchFamily="18" charset="0"/>
                          </a:rPr>
                          <m:t>𝑏𝑠𝑓</m:t>
                        </m:r>
                      </m:sub>
                    </m:sSub>
                  </m:oMath>
                </a14:m>
                <a:r>
                  <a:rPr lang="en-US" sz="2000" dirty="0"/>
                  <a:t> is the cost of the best policy computed so far, we can prune the tree </a:t>
                </a:r>
                <a:r>
                  <a:rPr lang="en-US" dirty="0"/>
                  <a:t>without compromising the optimality.</a:t>
                </a:r>
                <a:endParaRPr lang="en-US" sz="2000" dirty="0"/>
              </a:p>
              <a:p>
                <a:pPr marL="285750" indent="-285750">
                  <a:buFont typeface="Arial" charset="0"/>
                  <a:buChar cha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7" t="-761"/>
                </a:stretch>
              </a:blipFill>
            </p:spPr>
            <p:txBody>
              <a:bodyPr/>
              <a:lstStyle/>
              <a:p>
                <a:r>
                  <a:rPr lang="en-US">
                    <a:noFill/>
                  </a:rPr>
                  <a:t> </a:t>
                </a:r>
              </a:p>
            </p:txBody>
          </p:sp>
        </mc:Fallback>
      </mc:AlternateContent>
    </p:spTree>
    <p:extLst>
      <p:ext uri="{BB962C8B-B14F-4D97-AF65-F5344CB8AC3E}">
        <p14:creationId xmlns:p14="http://schemas.microsoft.com/office/powerpoint/2010/main" val="35132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extLst>
              <p:ext uri="{D42A27DB-BD31-4B8C-83A1-F6EECF244321}">
                <p14:modId xmlns:p14="http://schemas.microsoft.com/office/powerpoint/2010/main" val="1163018035"/>
              </p:ext>
            </p:extLst>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205950"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22</a:t>
            </a:r>
          </a:p>
        </p:txBody>
      </p:sp>
      <p:sp>
        <p:nvSpPr>
          <p:cNvPr id="8" name="TextBox 7">
            <a:extLst>
              <a:ext uri="{FF2B5EF4-FFF2-40B4-BE49-F238E27FC236}">
                <a16:creationId xmlns:a16="http://schemas.microsoft.com/office/drawing/2014/main" id="{EEE1A4C1-09D2-CC44-8DD1-F0323F48742C}"/>
              </a:ext>
            </a:extLst>
          </p:cNvPr>
          <p:cNvSpPr txBox="1"/>
          <p:nvPr/>
        </p:nvSpPr>
        <p:spPr>
          <a:xfrm>
            <a:off x="4406730" y="787348"/>
            <a:ext cx="33054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0</a:t>
            </a:r>
            <a:endParaRPr lang="en-US" sz="2000" b="1" baseline="-25000" dirty="0">
              <a:solidFill>
                <a:schemeClr val="accent5">
                  <a:lumMod val="85000"/>
                  <a:lumOff val="15000"/>
                </a:schemeClr>
              </a:solidFill>
              <a:latin typeface="Ubuntu Light" panose="020B0304030602030204" pitchFamily="34" charset="0"/>
            </a:endParaRPr>
          </a:p>
        </p:txBody>
      </p:sp>
      <p:sp>
        <p:nvSpPr>
          <p:cNvPr id="9" name="TextBox 8">
            <a:extLst>
              <a:ext uri="{FF2B5EF4-FFF2-40B4-BE49-F238E27FC236}">
                <a16:creationId xmlns:a16="http://schemas.microsoft.com/office/drawing/2014/main" id="{AC3FBA29-56CA-6C44-8DC3-DB4220284DC4}"/>
              </a:ext>
            </a:extLst>
          </p:cNvPr>
          <p:cNvSpPr txBox="1"/>
          <p:nvPr/>
        </p:nvSpPr>
        <p:spPr>
          <a:xfrm>
            <a:off x="6507482" y="1893018"/>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11</a:t>
            </a:r>
          </a:p>
        </p:txBody>
      </p:sp>
      <p:sp>
        <p:nvSpPr>
          <p:cNvPr id="10" name="TextBox 9">
            <a:extLst>
              <a:ext uri="{FF2B5EF4-FFF2-40B4-BE49-F238E27FC236}">
                <a16:creationId xmlns:a16="http://schemas.microsoft.com/office/drawing/2014/main" id="{A732E6DA-5D44-534B-A3CE-BB954C27AB97}"/>
              </a:ext>
            </a:extLst>
          </p:cNvPr>
          <p:cNvSpPr txBox="1"/>
          <p:nvPr/>
        </p:nvSpPr>
        <p:spPr>
          <a:xfrm>
            <a:off x="1128214"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72</a:t>
            </a:r>
          </a:p>
        </p:txBody>
      </p:sp>
      <p:sp>
        <p:nvSpPr>
          <p:cNvPr id="12" name="TextBox 11">
            <a:extLst>
              <a:ext uri="{FF2B5EF4-FFF2-40B4-BE49-F238E27FC236}">
                <a16:creationId xmlns:a16="http://schemas.microsoft.com/office/drawing/2014/main" id="{18975F8C-1455-6341-B8C8-741BC568EBFA}"/>
              </a:ext>
            </a:extLst>
          </p:cNvPr>
          <p:cNvSpPr txBox="1"/>
          <p:nvPr/>
        </p:nvSpPr>
        <p:spPr>
          <a:xfrm>
            <a:off x="3283965" y="3335802"/>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62</a:t>
            </a:r>
          </a:p>
        </p:txBody>
      </p:sp>
      <p:sp>
        <p:nvSpPr>
          <p:cNvPr id="13" name="TextBox 12">
            <a:extLst>
              <a:ext uri="{FF2B5EF4-FFF2-40B4-BE49-F238E27FC236}">
                <a16:creationId xmlns:a16="http://schemas.microsoft.com/office/drawing/2014/main" id="{0225E736-DFC1-CB4F-924C-29B02A0244FD}"/>
              </a:ext>
            </a:extLst>
          </p:cNvPr>
          <p:cNvSpPr txBox="1"/>
          <p:nvPr/>
        </p:nvSpPr>
        <p:spPr>
          <a:xfrm>
            <a:off x="5418769" y="3320059"/>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74</a:t>
            </a:r>
          </a:p>
        </p:txBody>
      </p:sp>
      <p:sp>
        <p:nvSpPr>
          <p:cNvPr id="14" name="TextBox 13">
            <a:extLst>
              <a:ext uri="{FF2B5EF4-FFF2-40B4-BE49-F238E27FC236}">
                <a16:creationId xmlns:a16="http://schemas.microsoft.com/office/drawing/2014/main" id="{212F22AC-7B80-6144-8CAB-1E673D46F0AD}"/>
              </a:ext>
            </a:extLst>
          </p:cNvPr>
          <p:cNvSpPr txBox="1"/>
          <p:nvPr/>
        </p:nvSpPr>
        <p:spPr>
          <a:xfrm>
            <a:off x="7577803" y="3319134"/>
            <a:ext cx="476412"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64</a:t>
            </a:r>
          </a:p>
        </p:txBody>
      </p:sp>
      <p:sp>
        <p:nvSpPr>
          <p:cNvPr id="15" name="TextBox 14">
            <a:extLst>
              <a:ext uri="{FF2B5EF4-FFF2-40B4-BE49-F238E27FC236}">
                <a16:creationId xmlns:a16="http://schemas.microsoft.com/office/drawing/2014/main" id="{1426234D-E017-3748-95EC-6973A8BD6125}"/>
              </a:ext>
            </a:extLst>
          </p:cNvPr>
          <p:cNvSpPr txBox="1"/>
          <p:nvPr/>
        </p:nvSpPr>
        <p:spPr>
          <a:xfrm>
            <a:off x="539552"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150</a:t>
            </a:r>
          </a:p>
        </p:txBody>
      </p:sp>
      <p:sp>
        <p:nvSpPr>
          <p:cNvPr id="16" name="TextBox 15">
            <a:extLst>
              <a:ext uri="{FF2B5EF4-FFF2-40B4-BE49-F238E27FC236}">
                <a16:creationId xmlns:a16="http://schemas.microsoft.com/office/drawing/2014/main" id="{678C88F9-60C1-6046-8C09-EF6E18AF1A94}"/>
              </a:ext>
            </a:extLst>
          </p:cNvPr>
          <p:cNvSpPr txBox="1"/>
          <p:nvPr/>
        </p:nvSpPr>
        <p:spPr>
          <a:xfrm>
            <a:off x="160462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302</a:t>
            </a:r>
          </a:p>
        </p:txBody>
      </p:sp>
      <p:sp>
        <p:nvSpPr>
          <p:cNvPr id="17" name="TextBox 16">
            <a:extLst>
              <a:ext uri="{FF2B5EF4-FFF2-40B4-BE49-F238E27FC236}">
                <a16:creationId xmlns:a16="http://schemas.microsoft.com/office/drawing/2014/main" id="{6E27B531-2DCC-E947-B9AB-98AAF1EF30AD}"/>
              </a:ext>
            </a:extLst>
          </p:cNvPr>
          <p:cNvSpPr txBox="1"/>
          <p:nvPr/>
        </p:nvSpPr>
        <p:spPr>
          <a:xfrm>
            <a:off x="2670371" y="4956680"/>
            <a:ext cx="622286" cy="400110"/>
          </a:xfrm>
          <a:prstGeom prst="rect">
            <a:avLst/>
          </a:prstGeom>
          <a:noFill/>
        </p:spPr>
        <p:txBody>
          <a:bodyPr wrap="none" rtlCol="0">
            <a:spAutoFit/>
          </a:bodyPr>
          <a:lstStyle/>
          <a:p>
            <a:r>
              <a:rPr lang="en-US" sz="2000" b="1" dirty="0">
                <a:solidFill>
                  <a:schemeClr val="accent2"/>
                </a:solidFill>
                <a:latin typeface="Ubuntu Light" panose="020B0304030602030204" pitchFamily="34" charset="0"/>
              </a:rPr>
              <a:t>143</a:t>
            </a:r>
          </a:p>
        </p:txBody>
      </p:sp>
      <p:sp>
        <p:nvSpPr>
          <p:cNvPr id="18" name="TextBox 17">
            <a:extLst>
              <a:ext uri="{FF2B5EF4-FFF2-40B4-BE49-F238E27FC236}">
                <a16:creationId xmlns:a16="http://schemas.microsoft.com/office/drawing/2014/main" id="{663172EB-4DF0-C84D-92C6-D78AA6908C24}"/>
              </a:ext>
            </a:extLst>
          </p:cNvPr>
          <p:cNvSpPr txBox="1"/>
          <p:nvPr/>
        </p:nvSpPr>
        <p:spPr>
          <a:xfrm>
            <a:off x="374076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752</a:t>
            </a:r>
          </a:p>
        </p:txBody>
      </p:sp>
      <p:sp>
        <p:nvSpPr>
          <p:cNvPr id="19" name="TextBox 18">
            <a:extLst>
              <a:ext uri="{FF2B5EF4-FFF2-40B4-BE49-F238E27FC236}">
                <a16:creationId xmlns:a16="http://schemas.microsoft.com/office/drawing/2014/main" id="{07589E61-8F6C-8F4F-9781-DAFD76ED3B98}"/>
              </a:ext>
            </a:extLst>
          </p:cNvPr>
          <p:cNvSpPr txBox="1"/>
          <p:nvPr/>
        </p:nvSpPr>
        <p:spPr>
          <a:xfrm>
            <a:off x="4811161"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153</a:t>
            </a:r>
          </a:p>
        </p:txBody>
      </p:sp>
      <p:sp>
        <p:nvSpPr>
          <p:cNvPr id="20" name="TextBox 19">
            <a:extLst>
              <a:ext uri="{FF2B5EF4-FFF2-40B4-BE49-F238E27FC236}">
                <a16:creationId xmlns:a16="http://schemas.microsoft.com/office/drawing/2014/main" id="{CE2C8193-429A-3249-97EF-EB8A76037F9A}"/>
              </a:ext>
            </a:extLst>
          </p:cNvPr>
          <p:cNvSpPr txBox="1"/>
          <p:nvPr/>
        </p:nvSpPr>
        <p:spPr>
          <a:xfrm>
            <a:off x="5887343" y="495731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305</a:t>
            </a:r>
          </a:p>
        </p:txBody>
      </p:sp>
      <p:sp>
        <p:nvSpPr>
          <p:cNvPr id="21" name="TextBox 20">
            <a:extLst>
              <a:ext uri="{FF2B5EF4-FFF2-40B4-BE49-F238E27FC236}">
                <a16:creationId xmlns:a16="http://schemas.microsoft.com/office/drawing/2014/main" id="{DBDA7CE1-DF04-F145-89D5-47D55B78A889}"/>
              </a:ext>
            </a:extLst>
          </p:cNvPr>
          <p:cNvSpPr txBox="1"/>
          <p:nvPr/>
        </p:nvSpPr>
        <p:spPr>
          <a:xfrm>
            <a:off x="6960053"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185</a:t>
            </a:r>
          </a:p>
        </p:txBody>
      </p:sp>
      <p:sp>
        <p:nvSpPr>
          <p:cNvPr id="23" name="TextBox 22">
            <a:extLst>
              <a:ext uri="{FF2B5EF4-FFF2-40B4-BE49-F238E27FC236}">
                <a16:creationId xmlns:a16="http://schemas.microsoft.com/office/drawing/2014/main" id="{52A34040-4F5A-1348-AB1D-38E0A469DD12}"/>
              </a:ext>
            </a:extLst>
          </p:cNvPr>
          <p:cNvSpPr txBox="1"/>
          <p:nvPr/>
        </p:nvSpPr>
        <p:spPr>
          <a:xfrm>
            <a:off x="7980305" y="4956680"/>
            <a:ext cx="768159"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1600</a:t>
            </a:r>
          </a:p>
        </p:txBody>
      </p:sp>
      <p:cxnSp>
        <p:nvCxnSpPr>
          <p:cNvPr id="3" name="Elbow Connector 2">
            <a:extLst>
              <a:ext uri="{FF2B5EF4-FFF2-40B4-BE49-F238E27FC236}">
                <a16:creationId xmlns:a16="http://schemas.microsoft.com/office/drawing/2014/main" id="{8CDDCDEA-6F18-5E4F-8B9C-D9578895F3DE}"/>
              </a:ext>
            </a:extLst>
          </p:cNvPr>
          <p:cNvCxnSpPr>
            <a:cxnSpLocks/>
          </p:cNvCxnSpPr>
          <p:nvPr/>
        </p:nvCxnSpPr>
        <p:spPr>
          <a:xfrm rot="16200000" flipH="1">
            <a:off x="4214386" y="1698381"/>
            <a:ext cx="1800204" cy="1084973"/>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Left Brace 40">
            <a:extLst>
              <a:ext uri="{FF2B5EF4-FFF2-40B4-BE49-F238E27FC236}">
                <a16:creationId xmlns:a16="http://schemas.microsoft.com/office/drawing/2014/main" id="{DBEE3F34-79D6-CD45-B6F2-B1C3DB8F43BC}"/>
              </a:ext>
            </a:extLst>
          </p:cNvPr>
          <p:cNvSpPr/>
          <p:nvPr/>
        </p:nvSpPr>
        <p:spPr>
          <a:xfrm>
            <a:off x="5292080" y="3861048"/>
            <a:ext cx="126689" cy="864096"/>
          </a:xfrm>
          <a:prstGeom prst="leftBrace">
            <a:avLst/>
          </a:pr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CFD8375D-7C23-5544-A4E4-B4BFDAA0C5F0}"/>
              </a:ext>
            </a:extLst>
          </p:cNvPr>
          <p:cNvSpPr txBox="1"/>
          <p:nvPr/>
        </p:nvSpPr>
        <p:spPr>
          <a:xfrm>
            <a:off x="4957233" y="4108430"/>
            <a:ext cx="272832" cy="369332"/>
          </a:xfrm>
          <a:prstGeom prst="rect">
            <a:avLst/>
          </a:prstGeom>
          <a:noFill/>
        </p:spPr>
        <p:txBody>
          <a:bodyPr wrap="none" rtlCol="0">
            <a:spAutoFit/>
          </a:bodyPr>
          <a:lstStyle/>
          <a:p>
            <a:r>
              <a:rPr lang="en-US" dirty="0">
                <a:solidFill>
                  <a:schemeClr val="accent6"/>
                </a:solidFill>
                <a:latin typeface="Ubuntu Light" panose="020B0304030602030204" pitchFamily="34" charset="0"/>
              </a:rPr>
              <a:t>?</a:t>
            </a:r>
          </a:p>
        </p:txBody>
      </p:sp>
    </p:spTree>
    <p:extLst>
      <p:ext uri="{BB962C8B-B14F-4D97-AF65-F5344CB8AC3E}">
        <p14:creationId xmlns:p14="http://schemas.microsoft.com/office/powerpoint/2010/main" val="216705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 lower bounds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5599" y="1124744"/>
                <a:ext cx="8500533" cy="4320480"/>
              </a:xfrm>
            </p:spPr>
            <p:txBody>
              <a:bodyPr>
                <a:normAutofit/>
              </a:bodyPr>
              <a:lstStyle/>
              <a:p>
                <a:endParaRPr lang="en-US" dirty="0"/>
              </a:p>
              <a:p>
                <a14:m>
                  <m:oMath xmlns:m="http://schemas.openxmlformats.org/officeDocument/2006/math">
                    <m:sSub>
                      <m:sSubPr>
                        <m:ctrlPr>
                          <a:rPr lang="en-US" i="1">
                            <a:latin typeface="Cambria Math" panose="02040503050406030204" pitchFamily="18" charset="0"/>
                          </a:rPr>
                        </m:ctrlPr>
                      </m:sSubPr>
                      <m:e>
                        <m:r>
                          <a:rPr lang="en-IE" b="0" i="1" smtClean="0">
                            <a:latin typeface="Cambria Math" panose="02040503050406030204" pitchFamily="18" charset="0"/>
                          </a:rPr>
                          <m:t>𝑀𝐶</m:t>
                        </m:r>
                      </m:e>
                      <m:sub>
                        <m:r>
                          <a:rPr lang="en-IE" i="1">
                            <a:latin typeface="Cambria Math" panose="02040503050406030204" pitchFamily="18" charset="0"/>
                          </a:rPr>
                          <m:t>𝑡</m:t>
                        </m:r>
                      </m:sub>
                    </m:sSub>
                    <m:r>
                      <a:rPr lang="en-IE" b="0" i="1" smtClean="0">
                        <a:latin typeface="Cambria Math" panose="02040503050406030204" pitchFamily="18" charset="0"/>
                      </a:rPr>
                      <m:t>(</m:t>
                    </m:r>
                    <m:r>
                      <a:rPr lang="en-IE" b="0" i="1" smtClean="0">
                        <a:latin typeface="Cambria Math" panose="02040503050406030204" pitchFamily="18" charset="0"/>
                      </a:rPr>
                      <m:t>𝐼</m:t>
                    </m:r>
                    <m:r>
                      <a:rPr lang="en-IE" b="0" i="1" smtClean="0">
                        <a:latin typeface="Cambria Math" panose="02040503050406030204" pitchFamily="18" charset="0"/>
                      </a:rPr>
                      <m:t>)</m:t>
                    </m:r>
                  </m:oMath>
                </a14:m>
                <a:r>
                  <a:rPr lang="en-US" dirty="0"/>
                  <a:t> is the minimum cost of reaching inventory </a:t>
                </a:r>
                <a:r>
                  <a:rPr lang="en-US" i="1" dirty="0"/>
                  <a:t>I</a:t>
                </a:r>
                <a:r>
                  <a:rPr lang="en-US" dirty="0"/>
                  <a:t> at period </a:t>
                </a:r>
                <a:r>
                  <a:rPr lang="en-US" i="1" dirty="0"/>
                  <a:t>t </a:t>
                </a:r>
                <a:r>
                  <a:rPr lang="en-US" dirty="0"/>
                  <a:t>starting in period 1 with the initial inventory.</a:t>
                </a:r>
              </a:p>
              <a:p>
                <a:endParaRPr lang="en-US" dirty="0"/>
              </a:p>
              <a:p>
                <a:r>
                  <a:rPr lang="en-US" dirty="0"/>
                  <a:t>The functional equation is:</a:t>
                </a:r>
              </a:p>
              <a:p>
                <a:endParaRPr lang="en-US"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IE" sz="1800" b="0" i="1" smtClean="0">
                              <a:latin typeface="Cambria Math" panose="02040503050406030204" pitchFamily="18" charset="0"/>
                            </a:rPr>
                            <m:t>𝑀</m:t>
                          </m:r>
                          <m:r>
                            <a:rPr lang="en-IE" sz="1800" i="1">
                              <a:latin typeface="Cambria Math" panose="02040503050406030204" pitchFamily="18" charset="0"/>
                            </a:rPr>
                            <m:t>𝐶</m:t>
                          </m:r>
                        </m:e>
                        <m:sub>
                          <m:r>
                            <a:rPr lang="en-IE" sz="1800" i="1">
                              <a:latin typeface="Cambria Math" panose="02040503050406030204" pitchFamily="18" charset="0"/>
                            </a:rPr>
                            <m:t>𝑡</m:t>
                          </m:r>
                        </m:sub>
                      </m:sSub>
                      <m:d>
                        <m:dPr>
                          <m:ctrlPr>
                            <a:rPr lang="en-IE" sz="1800" i="1">
                              <a:latin typeface="Cambria Math" panose="02040503050406030204" pitchFamily="18" charset="0"/>
                            </a:rPr>
                          </m:ctrlPr>
                        </m:dPr>
                        <m:e>
                          <m:r>
                            <a:rPr lang="en-IE" sz="1800" b="0" i="1" smtClean="0">
                              <a:latin typeface="Cambria Math" panose="02040503050406030204" pitchFamily="18" charset="0"/>
                            </a:rPr>
                            <m:t>𝐼</m:t>
                          </m:r>
                        </m:e>
                      </m:d>
                      <m:r>
                        <a:rPr lang="en-IE" sz="1800" b="0" i="1" smtClean="0">
                          <a:latin typeface="Cambria Math" panose="02040503050406030204" pitchFamily="18" charset="0"/>
                        </a:rPr>
                        <m:t>=</m:t>
                      </m:r>
                      <m:r>
                        <a:rPr lang="en-IE" sz="1800" b="0" i="1" smtClean="0">
                          <a:latin typeface="Cambria Math" panose="02040503050406030204" pitchFamily="18" charset="0"/>
                        </a:rPr>
                        <m:t>𝑚𝑖𝑛</m:t>
                      </m:r>
                      <m:d>
                        <m:dPr>
                          <m:begChr m:val="{"/>
                          <m:endChr m:val=""/>
                          <m:ctrlPr>
                            <a:rPr lang="en-IE" sz="1800" b="0" i="1" smtClean="0">
                              <a:latin typeface="Cambria Math" panose="02040503050406030204" pitchFamily="18" charset="0"/>
                            </a:rPr>
                          </m:ctrlPr>
                        </m:dPr>
                        <m:e>
                          <m:m>
                            <m:mPr>
                              <m:mcs>
                                <m:mc>
                                  <m:mcPr>
                                    <m:count m:val="1"/>
                                    <m:mcJc m:val="center"/>
                                  </m:mcPr>
                                </m:mc>
                              </m:mcs>
                              <m:ctrlPr>
                                <a:rPr lang="en-IE" sz="1800" b="0" i="1" smtClean="0">
                                  <a:latin typeface="Cambria Math" panose="02040503050406030204" pitchFamily="18" charset="0"/>
                                </a:rPr>
                              </m:ctrlPr>
                            </m:mPr>
                            <m:mr>
                              <m:e>
                                <m:r>
                                  <m:rPr>
                                    <m:brk m:alnAt="7"/>
                                  </m:rPr>
                                  <a:rPr lang="en-IE" sz="1800" b="0" i="1" smtClean="0">
                                    <a:latin typeface="Cambria Math" panose="02040503050406030204" pitchFamily="18" charset="0"/>
                                  </a:rPr>
                                  <m:t>𝑊</m:t>
                                </m:r>
                                <m:r>
                                  <a:rPr lang="en-IE" sz="1800" b="0" i="1" smtClean="0">
                                    <a:latin typeface="Cambria Math" panose="02040503050406030204" pitchFamily="18" charset="0"/>
                                  </a:rPr>
                                  <m:t>+</m:t>
                                </m:r>
                                <m:r>
                                  <a:rPr lang="en-IE" sz="1800" b="0" i="1" smtClean="0">
                                    <a:latin typeface="Cambria Math" panose="02040503050406030204" pitchFamily="18" charset="0"/>
                                  </a:rPr>
                                  <m:t>𝐾</m:t>
                                </m:r>
                                <m:r>
                                  <a:rPr lang="en-IE" sz="1800" b="0" i="1" smtClean="0">
                                    <a:latin typeface="Cambria Math" panose="02040503050406030204" pitchFamily="18" charset="0"/>
                                  </a:rPr>
                                  <m:t>+</m:t>
                                </m:r>
                                <m:sSub>
                                  <m:sSubPr>
                                    <m:ctrlPr>
                                      <a:rPr lang="en-IE" sz="1800" i="1">
                                        <a:latin typeface="Cambria Math" panose="02040503050406030204" pitchFamily="18" charset="0"/>
                                        <a:ea typeface="Cambria Math" panose="02040503050406030204" pitchFamily="18" charset="0"/>
                                      </a:rPr>
                                    </m:ctrlPr>
                                  </m:sSubPr>
                                  <m:e>
                                    <m:r>
                                      <a:rPr lang="en-IE" sz="1800" i="1">
                                        <a:latin typeface="Cambria Math" panose="02040503050406030204" pitchFamily="18" charset="0"/>
                                        <a:ea typeface="Cambria Math" panose="02040503050406030204" pitchFamily="18" charset="0"/>
                                      </a:rPr>
                                      <m:t>𝑓</m:t>
                                    </m:r>
                                  </m:e>
                                  <m:sub>
                                    <m:r>
                                      <a:rPr lang="en-IE" sz="1800" i="1">
                                        <a:latin typeface="Cambria Math" panose="02040503050406030204" pitchFamily="18" charset="0"/>
                                        <a:ea typeface="Cambria Math" panose="02040503050406030204" pitchFamily="18" charset="0"/>
                                      </a:rPr>
                                      <m:t>𝑡</m:t>
                                    </m:r>
                                  </m:sub>
                                </m:sSub>
                                <m:d>
                                  <m:dPr>
                                    <m:ctrlPr>
                                      <a:rPr lang="en-IE" sz="1800" i="1">
                                        <a:latin typeface="Cambria Math" panose="02040503050406030204" pitchFamily="18" charset="0"/>
                                        <a:ea typeface="Cambria Math" panose="02040503050406030204" pitchFamily="18" charset="0"/>
                                      </a:rPr>
                                    </m:ctrlPr>
                                  </m:dPr>
                                  <m:e>
                                    <m:r>
                                      <a:rPr lang="en-IE" sz="1800" b="0" i="1" smtClean="0">
                                        <a:latin typeface="Cambria Math" panose="02040503050406030204" pitchFamily="18" charset="0"/>
                                        <a:ea typeface="Cambria Math" panose="02040503050406030204" pitchFamily="18" charset="0"/>
                                      </a:rPr>
                                      <m:t>𝐼</m:t>
                                    </m:r>
                                  </m:e>
                                </m:d>
                                <m:r>
                                  <a:rPr lang="en-IE" sz="1800" b="0" i="1" smtClean="0">
                                    <a:latin typeface="Cambria Math" panose="02040503050406030204" pitchFamily="18" charset="0"/>
                                  </a:rPr>
                                  <m:t>+</m:t>
                                </m:r>
                                <m:limLow>
                                  <m:limLowPr>
                                    <m:ctrlPr>
                                      <a:rPr lang="en-IE" sz="1800" i="1">
                                        <a:latin typeface="Cambria Math" panose="02040503050406030204" pitchFamily="18" charset="0"/>
                                      </a:rPr>
                                    </m:ctrlPr>
                                  </m:limLowPr>
                                  <m:e>
                                    <m:r>
                                      <m:rPr>
                                        <m:sty m:val="p"/>
                                      </m:rPr>
                                      <a:rPr lang="en-IE" sz="1800">
                                        <a:latin typeface="Cambria Math" panose="02040503050406030204" pitchFamily="18" charset="0"/>
                                      </a:rPr>
                                      <m:t>min</m:t>
                                    </m:r>
                                  </m:e>
                                  <m:lim>
                                    <m:r>
                                      <a:rPr lang="en-IE" sz="1800" b="0" i="1" smtClean="0">
                                        <a:latin typeface="Cambria Math" panose="02040503050406030204" pitchFamily="18" charset="0"/>
                                      </a:rPr>
                                      <m:t>𝑗</m:t>
                                    </m:r>
                                    <m:r>
                                      <a:rPr lang="en-IE" sz="1800" b="0" i="1" smtClean="0">
                                        <a:latin typeface="Cambria Math" panose="02040503050406030204" pitchFamily="18" charset="0"/>
                                      </a:rPr>
                                      <m:t>&lt;</m:t>
                                    </m:r>
                                    <m:r>
                                      <a:rPr lang="en-IE" sz="1800" b="0" i="1" smtClean="0">
                                        <a:latin typeface="Cambria Math" panose="02040503050406030204" pitchFamily="18" charset="0"/>
                                      </a:rPr>
                                      <m:t>𝐼</m:t>
                                    </m:r>
                                  </m:lim>
                                </m:limLow>
                                <m:r>
                                  <a:rPr lang="en-IE" sz="1800" b="0" i="1" smtClean="0">
                                    <a:latin typeface="Cambria Math" panose="02040503050406030204" pitchFamily="18" charset="0"/>
                                  </a:rPr>
                                  <m:t>(</m:t>
                                </m:r>
                                <m:sSub>
                                  <m:sSubPr>
                                    <m:ctrlPr>
                                      <a:rPr lang="en-US" sz="1800" i="1">
                                        <a:latin typeface="Cambria Math" panose="02040503050406030204" pitchFamily="18" charset="0"/>
                                      </a:rPr>
                                    </m:ctrlPr>
                                  </m:sSubPr>
                                  <m:e>
                                    <m:r>
                                      <a:rPr lang="en-IE" sz="1800" i="1">
                                        <a:latin typeface="Cambria Math" panose="02040503050406030204" pitchFamily="18" charset="0"/>
                                      </a:rPr>
                                      <m:t>𝑀𝐶</m:t>
                                    </m:r>
                                  </m:e>
                                  <m:sub>
                                    <m:r>
                                      <a:rPr lang="en-IE" sz="1800" i="1">
                                        <a:latin typeface="Cambria Math" panose="02040503050406030204" pitchFamily="18" charset="0"/>
                                      </a:rPr>
                                      <m:t>𝑡</m:t>
                                    </m:r>
                                    <m:r>
                                      <a:rPr lang="en-IE" sz="1800" b="0" i="1" smtClean="0">
                                        <a:latin typeface="Cambria Math" panose="02040503050406030204" pitchFamily="18" charset="0"/>
                                      </a:rPr>
                                      <m:t>−1</m:t>
                                    </m:r>
                                  </m:sub>
                                </m:sSub>
                                <m:d>
                                  <m:dPr>
                                    <m:ctrlPr>
                                      <a:rPr lang="en-IE" sz="1800" i="1">
                                        <a:latin typeface="Cambria Math" panose="02040503050406030204" pitchFamily="18" charset="0"/>
                                      </a:rPr>
                                    </m:ctrlPr>
                                  </m:dPr>
                                  <m:e>
                                    <m:r>
                                      <a:rPr lang="en-IE" sz="1800" b="0" i="1" smtClean="0">
                                        <a:latin typeface="Cambria Math" panose="02040503050406030204" pitchFamily="18" charset="0"/>
                                      </a:rPr>
                                      <m:t>𝑗</m:t>
                                    </m:r>
                                  </m:e>
                                </m:d>
                                <m:r>
                                  <a:rPr lang="en-IE" sz="1800" b="0" i="1" smtClean="0">
                                    <a:latin typeface="Cambria Math" panose="02040503050406030204" pitchFamily="18" charset="0"/>
                                  </a:rPr>
                                  <m:t>)</m:t>
                                </m:r>
                              </m:e>
                            </m:mr>
                            <m:mr>
                              <m:e>
                                <m:sSub>
                                  <m:sSubPr>
                                    <m:ctrlPr>
                                      <a:rPr lang="en-IE" sz="1800" i="1">
                                        <a:latin typeface="Cambria Math" panose="02040503050406030204" pitchFamily="18" charset="0"/>
                                        <a:ea typeface="Cambria Math" panose="02040503050406030204" pitchFamily="18" charset="0"/>
                                      </a:rPr>
                                    </m:ctrlPr>
                                  </m:sSubPr>
                                  <m:e>
                                    <m:r>
                                      <a:rPr lang="en-IE" sz="1800" i="1">
                                        <a:latin typeface="Cambria Math" panose="02040503050406030204" pitchFamily="18" charset="0"/>
                                        <a:ea typeface="Cambria Math" panose="02040503050406030204" pitchFamily="18" charset="0"/>
                                      </a:rPr>
                                      <m:t>𝑓</m:t>
                                    </m:r>
                                  </m:e>
                                  <m:sub>
                                    <m:r>
                                      <a:rPr lang="en-IE" sz="1800" i="1">
                                        <a:latin typeface="Cambria Math" panose="02040503050406030204" pitchFamily="18" charset="0"/>
                                        <a:ea typeface="Cambria Math" panose="02040503050406030204" pitchFamily="18" charset="0"/>
                                      </a:rPr>
                                      <m:t>𝑡</m:t>
                                    </m:r>
                                  </m:sub>
                                </m:sSub>
                                <m:d>
                                  <m:dPr>
                                    <m:ctrlPr>
                                      <a:rPr lang="en-IE" sz="1800" i="1">
                                        <a:latin typeface="Cambria Math" panose="02040503050406030204" pitchFamily="18" charset="0"/>
                                        <a:ea typeface="Cambria Math" panose="02040503050406030204" pitchFamily="18" charset="0"/>
                                      </a:rPr>
                                    </m:ctrlPr>
                                  </m:dPr>
                                  <m:e>
                                    <m:r>
                                      <a:rPr lang="en-IE" sz="1800" b="0" i="1" smtClean="0">
                                        <a:latin typeface="Cambria Math" panose="02040503050406030204" pitchFamily="18" charset="0"/>
                                        <a:ea typeface="Cambria Math" panose="02040503050406030204" pitchFamily="18" charset="0"/>
                                      </a:rPr>
                                      <m:t>𝐼</m:t>
                                    </m:r>
                                  </m:e>
                                </m:d>
                                <m:r>
                                  <a:rPr lang="en-IE" sz="1800" i="1">
                                    <a:latin typeface="Cambria Math" panose="02040503050406030204" pitchFamily="18" charset="0"/>
                                  </a:rPr>
                                  <m:t>+</m:t>
                                </m:r>
                                <m:limLow>
                                  <m:limLowPr>
                                    <m:ctrlPr>
                                      <a:rPr lang="en-IE" sz="1800" i="1">
                                        <a:latin typeface="Cambria Math" panose="02040503050406030204" pitchFamily="18" charset="0"/>
                                      </a:rPr>
                                    </m:ctrlPr>
                                  </m:limLowPr>
                                  <m:e>
                                    <m:r>
                                      <m:rPr>
                                        <m:sty m:val="p"/>
                                      </m:rPr>
                                      <a:rPr lang="en-IE" sz="1800">
                                        <a:latin typeface="Cambria Math" panose="02040503050406030204" pitchFamily="18" charset="0"/>
                                      </a:rPr>
                                      <m:t>min</m:t>
                                    </m:r>
                                  </m:e>
                                  <m:lim>
                                    <m:r>
                                      <a:rPr lang="en-IE" sz="1800" b="0" i="1" smtClean="0">
                                        <a:latin typeface="Cambria Math" panose="02040503050406030204" pitchFamily="18" charset="0"/>
                                      </a:rPr>
                                      <m:t>𝑗</m:t>
                                    </m:r>
                                    <m:r>
                                      <a:rPr lang="en-IE" sz="1800" i="1" smtClean="0">
                                        <a:latin typeface="Cambria Math" panose="02040503050406030204" pitchFamily="18" charset="0"/>
                                        <a:ea typeface="Cambria Math" panose="02040503050406030204" pitchFamily="18" charset="0"/>
                                      </a:rPr>
                                      <m:t>≥</m:t>
                                    </m:r>
                                    <m:r>
                                      <a:rPr lang="en-IE" sz="1800" b="0" i="1" smtClean="0">
                                        <a:latin typeface="Cambria Math" panose="02040503050406030204" pitchFamily="18" charset="0"/>
                                      </a:rPr>
                                      <m:t>𝐼</m:t>
                                    </m:r>
                                  </m:lim>
                                </m:limLow>
                                <m:r>
                                  <a:rPr lang="en-IE" sz="1800" i="1">
                                    <a:latin typeface="Cambria Math" panose="02040503050406030204" pitchFamily="18" charset="0"/>
                                  </a:rPr>
                                  <m:t>(</m:t>
                                </m:r>
                                <m:sSub>
                                  <m:sSubPr>
                                    <m:ctrlPr>
                                      <a:rPr lang="en-US" sz="1800" i="1">
                                        <a:latin typeface="Cambria Math" panose="02040503050406030204" pitchFamily="18" charset="0"/>
                                      </a:rPr>
                                    </m:ctrlPr>
                                  </m:sSubPr>
                                  <m:e>
                                    <m:r>
                                      <a:rPr lang="en-IE" sz="1800" i="1">
                                        <a:latin typeface="Cambria Math" panose="02040503050406030204" pitchFamily="18" charset="0"/>
                                      </a:rPr>
                                      <m:t>𝑀𝐶</m:t>
                                    </m:r>
                                  </m:e>
                                  <m:sub>
                                    <m:r>
                                      <a:rPr lang="en-IE" sz="1800" i="1">
                                        <a:latin typeface="Cambria Math" panose="02040503050406030204" pitchFamily="18" charset="0"/>
                                      </a:rPr>
                                      <m:t>𝑡</m:t>
                                    </m:r>
                                    <m:r>
                                      <a:rPr lang="en-IE" sz="1800" i="1">
                                        <a:latin typeface="Cambria Math" panose="02040503050406030204" pitchFamily="18" charset="0"/>
                                      </a:rPr>
                                      <m:t>−1</m:t>
                                    </m:r>
                                  </m:sub>
                                </m:sSub>
                                <m:d>
                                  <m:dPr>
                                    <m:ctrlPr>
                                      <a:rPr lang="en-IE" sz="1800" i="1" smtClean="0">
                                        <a:latin typeface="Cambria Math" panose="02040503050406030204" pitchFamily="18" charset="0"/>
                                      </a:rPr>
                                    </m:ctrlPr>
                                  </m:dPr>
                                  <m:e>
                                    <m:r>
                                      <a:rPr lang="en-IE" sz="1800" b="0" i="1" smtClean="0">
                                        <a:latin typeface="Cambria Math" panose="02040503050406030204" pitchFamily="18" charset="0"/>
                                      </a:rPr>
                                      <m:t>𝑗</m:t>
                                    </m:r>
                                  </m:e>
                                </m:d>
                                <m:r>
                                  <a:rPr lang="en-IE" sz="1800" i="1">
                                    <a:latin typeface="Cambria Math" panose="02040503050406030204" pitchFamily="18" charset="0"/>
                                  </a:rPr>
                                  <m:t>)</m:t>
                                </m:r>
                              </m:e>
                            </m:mr>
                          </m:m>
                        </m:e>
                      </m:d>
                    </m:oMath>
                  </m:oMathPara>
                </a14:m>
                <a:endParaRPr lang="en-US" sz="1800" dirty="0"/>
              </a:p>
              <a:p>
                <a:endParaRPr lang="en-US" dirty="0"/>
              </a:p>
              <a:p>
                <a:pPr marL="342900" indent="-342900">
                  <a:lnSpc>
                    <a:spcPct val="150000"/>
                  </a:lnSpc>
                  <a:buFont typeface="Arial" panose="020B0604020202020204" pitchFamily="34" charset="0"/>
                  <a:buChar char="•"/>
                </a:pPr>
                <a:endParaRPr lang="en-US" dirty="0"/>
              </a:p>
              <a:p>
                <a:pPr>
                  <a:lnSpc>
                    <a:spcPct val="150000"/>
                  </a:lnSpc>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5599" y="1124744"/>
                <a:ext cx="8500533" cy="4320480"/>
              </a:xfrm>
              <a:blipFill>
                <a:blip r:embed="rId3"/>
                <a:stretch>
                  <a:fillRect l="-597" r="-448" b="-3695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2E9898B-1912-8744-B037-A29725399238}"/>
              </a:ext>
            </a:extLst>
          </p:cNvPr>
          <p:cNvSpPr/>
          <p:nvPr/>
        </p:nvSpPr>
        <p:spPr>
          <a:xfrm>
            <a:off x="3707904" y="3234082"/>
            <a:ext cx="3337533" cy="432048"/>
          </a:xfrm>
          <a:prstGeom prst="rect">
            <a:avLst/>
          </a:prstGeom>
          <a:solidFill>
            <a:srgbClr val="00B05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1C8D790-FE0B-8947-8D01-6C7D47CA4301}"/>
              </a:ext>
            </a:extLst>
          </p:cNvPr>
          <p:cNvSpPr/>
          <p:nvPr/>
        </p:nvSpPr>
        <p:spPr>
          <a:xfrm>
            <a:off x="4094732" y="3674440"/>
            <a:ext cx="2518658" cy="432048"/>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EAA747-A66B-CA44-B35B-26D4C0FFA402}"/>
              </a:ext>
            </a:extLst>
          </p:cNvPr>
          <p:cNvSpPr txBox="1"/>
          <p:nvPr/>
        </p:nvSpPr>
        <p:spPr>
          <a:xfrm>
            <a:off x="4453150" y="2920789"/>
            <a:ext cx="1659429"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Placing an order</a:t>
            </a:r>
          </a:p>
        </p:txBody>
      </p:sp>
      <p:sp>
        <p:nvSpPr>
          <p:cNvPr id="11" name="TextBox 10">
            <a:extLst>
              <a:ext uri="{FF2B5EF4-FFF2-40B4-BE49-F238E27FC236}">
                <a16:creationId xmlns:a16="http://schemas.microsoft.com/office/drawing/2014/main" id="{5411E9EE-E8DA-5A42-BF1D-62FBFF450547}"/>
              </a:ext>
            </a:extLst>
          </p:cNvPr>
          <p:cNvSpPr txBox="1"/>
          <p:nvPr/>
        </p:nvSpPr>
        <p:spPr>
          <a:xfrm>
            <a:off x="4632774" y="4098558"/>
            <a:ext cx="1404552" cy="338554"/>
          </a:xfrm>
          <a:prstGeom prst="rect">
            <a:avLst/>
          </a:prstGeom>
          <a:noFill/>
        </p:spPr>
        <p:txBody>
          <a:bodyPr wrap="none" rtlCol="0">
            <a:spAutoFit/>
          </a:bodyPr>
          <a:lstStyle/>
          <a:p>
            <a:r>
              <a:rPr lang="en-US" sz="1600" dirty="0">
                <a:solidFill>
                  <a:schemeClr val="accent5">
                    <a:lumMod val="85000"/>
                    <a:lumOff val="15000"/>
                  </a:schemeClr>
                </a:solidFill>
                <a:latin typeface="Ubuntu Light" panose="020B0304030602030204" pitchFamily="34" charset="0"/>
              </a:rPr>
              <a:t>Not placing it</a:t>
            </a:r>
          </a:p>
        </p:txBody>
      </p:sp>
    </p:spTree>
    <p:extLst>
      <p:ext uri="{BB962C8B-B14F-4D97-AF65-F5344CB8AC3E}">
        <p14:creationId xmlns:p14="http://schemas.microsoft.com/office/powerpoint/2010/main" val="14377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Pruning condition - updated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If </a:t>
                </a:r>
              </a:p>
              <a:p>
                <a:endParaRPr lang="en-US" sz="2000" dirty="0"/>
              </a:p>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i="0" smtClean="0">
                                  <a:latin typeface="Cambria Math" panose="02040503050406030204" pitchFamily="18" charset="0"/>
                                </a:rPr>
                                <m:t>min</m:t>
                              </m:r>
                            </m:e>
                            <m:lim>
                              <m:r>
                                <a:rPr lang="en-IE" sz="2000" b="0" i="1" smtClean="0">
                                  <a:latin typeface="Cambria Math" panose="02040503050406030204" pitchFamily="18" charset="0"/>
                                </a:rPr>
                                <m:t>𝐼</m:t>
                              </m:r>
                            </m:lim>
                          </m:limLow>
                        </m:fName>
                        <m:e>
                          <m:r>
                            <a:rPr lang="en-IE" sz="2000" b="0" i="1" smtClean="0">
                              <a:latin typeface="Cambria Math" panose="02040503050406030204" pitchFamily="18" charset="0"/>
                            </a:rPr>
                            <m:t>(</m:t>
                          </m:r>
                          <m:sSubSup>
                            <m:sSubSupPr>
                              <m:ctrlPr>
                                <a:rPr lang="en-IE" sz="2000" b="0" i="1" smtClean="0">
                                  <a:latin typeface="Cambria Math" panose="02040503050406030204" pitchFamily="18" charset="0"/>
                                </a:rPr>
                              </m:ctrlPr>
                            </m:sSubSupPr>
                            <m:e>
                              <m:r>
                                <a:rPr lang="en-IE" sz="2000" b="0" i="1" smtClean="0">
                                  <a:latin typeface="Cambria Math" panose="02040503050406030204" pitchFamily="18" charset="0"/>
                                </a:rPr>
                                <m:t>𝐶</m:t>
                              </m:r>
                            </m:e>
                            <m:sub>
                              <m:r>
                                <a:rPr lang="en-IE" sz="2000" b="0" i="1" smtClean="0">
                                  <a:latin typeface="Cambria Math" panose="02040503050406030204" pitchFamily="18" charset="0"/>
                                </a:rPr>
                                <m:t>𝑡</m:t>
                              </m:r>
                            </m:sub>
                            <m:sup>
                              <m:r>
                                <a:rPr lang="en-IE" sz="2000" b="0" i="1" smtClean="0">
                                  <a:latin typeface="Cambria Math" panose="02040503050406030204" pitchFamily="18" charset="0"/>
                                </a:rPr>
                                <m:t>𝑎</m:t>
                              </m:r>
                            </m:sup>
                          </m:sSubSup>
                          <m:d>
                            <m:dPr>
                              <m:ctrlPr>
                                <a:rPr lang="en-IE" sz="2000" b="0" i="1" smtClean="0">
                                  <a:latin typeface="Cambria Math" panose="02040503050406030204" pitchFamily="18" charset="0"/>
                                </a:rPr>
                              </m:ctrlPr>
                            </m:dPr>
                            <m:e>
                              <m:r>
                                <a:rPr lang="en-IE" sz="2000" b="0" i="1" smtClean="0">
                                  <a:latin typeface="Cambria Math" panose="02040503050406030204" pitchFamily="18" charset="0"/>
                                </a:rPr>
                                <m:t>𝐼</m:t>
                              </m:r>
                            </m:e>
                          </m:d>
                          <m:r>
                            <a:rPr lang="en-IE" sz="2000" b="0" i="1" smtClean="0">
                              <a:latin typeface="Cambria Math" panose="02040503050406030204" pitchFamily="18" charset="0"/>
                            </a:rPr>
                            <m:t>+</m:t>
                          </m:r>
                          <m:sSub>
                            <m:sSubPr>
                              <m:ctrlPr>
                                <a:rPr lang="en-IE" sz="2000" b="0" i="1" smtClean="0">
                                  <a:latin typeface="Cambria Math" panose="02040503050406030204" pitchFamily="18" charset="0"/>
                                </a:rPr>
                              </m:ctrlPr>
                            </m:sSubPr>
                            <m:e>
                              <m:r>
                                <a:rPr lang="en-IE" sz="2000" b="0" i="1" smtClean="0">
                                  <a:latin typeface="Cambria Math" panose="02040503050406030204" pitchFamily="18" charset="0"/>
                                </a:rPr>
                                <m:t>𝑀𝐶</m:t>
                              </m:r>
                            </m:e>
                            <m:sub>
                              <m:r>
                                <a:rPr lang="en-IE" sz="2000" b="0" i="1" smtClean="0">
                                  <a:latin typeface="Cambria Math" panose="02040503050406030204" pitchFamily="18" charset="0"/>
                                </a:rPr>
                                <m:t>𝑡</m:t>
                              </m:r>
                            </m:sub>
                          </m:sSub>
                          <m:r>
                            <a:rPr lang="en-IE" sz="2000" b="0" i="1" smtClean="0">
                              <a:latin typeface="Cambria Math" panose="02040503050406030204" pitchFamily="18" charset="0"/>
                            </a:rPr>
                            <m:t>(</m:t>
                          </m:r>
                          <m:r>
                            <a:rPr lang="en-IE" sz="2000" b="0" i="1" smtClean="0">
                              <a:latin typeface="Cambria Math" panose="02040503050406030204" pitchFamily="18" charset="0"/>
                            </a:rPr>
                            <m:t>𝐼</m:t>
                          </m:r>
                          <m:r>
                            <a:rPr lang="en-IE" sz="2000" b="0" i="1" smtClean="0">
                              <a:latin typeface="Cambria Math" panose="02040503050406030204" pitchFamily="18" charset="0"/>
                            </a:rPr>
                            <m:t>))</m:t>
                          </m:r>
                        </m:e>
                      </m:func>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IE" sz="2000" b="0" i="1" smtClean="0">
                              <a:latin typeface="Cambria Math" panose="02040503050406030204" pitchFamily="18" charset="0"/>
                              <a:ea typeface="Cambria Math" panose="02040503050406030204" pitchFamily="18" charset="0"/>
                            </a:rPr>
                            <m:t>𝑉</m:t>
                          </m:r>
                        </m:e>
                        <m:sub>
                          <m:r>
                            <a:rPr lang="en-IE" sz="2000" b="0" i="1" smtClean="0">
                              <a:latin typeface="Cambria Math" panose="02040503050406030204" pitchFamily="18" charset="0"/>
                              <a:ea typeface="Cambria Math" panose="02040503050406030204" pitchFamily="18" charset="0"/>
                            </a:rPr>
                            <m:t>𝑏𝑠𝑓</m:t>
                          </m:r>
                        </m:sub>
                      </m:sSub>
                    </m:oMath>
                  </m:oMathPara>
                </a14:m>
                <a:endParaRPr lang="en-IE" sz="2000" dirty="0">
                  <a:ea typeface="Cambria Math" panose="02040503050406030204" pitchFamily="18" charset="0"/>
                </a:endParaRPr>
              </a:p>
              <a:p>
                <a:endParaRPr lang="en-IE" sz="2000" dirty="0">
                  <a:ea typeface="Cambria Math" panose="02040503050406030204" pitchFamily="18" charset="0"/>
                </a:endParaRPr>
              </a:p>
              <a:p>
                <a:r>
                  <a:rPr lang="en-US" sz="2000" dirty="0"/>
                  <a:t>we can prune the tree </a:t>
                </a:r>
                <a:r>
                  <a:rPr lang="en-US" dirty="0"/>
                  <a:t>without compromising the optimality.</a:t>
                </a:r>
                <a:endParaRPr lang="en-US" sz="2000" dirty="0"/>
              </a:p>
              <a:p>
                <a:pPr marL="285750" indent="-285750">
                  <a:buFont typeface="Arial" charset="0"/>
                  <a:buChar cha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97" t="-761"/>
                </a:stretch>
              </a:blipFill>
            </p:spPr>
            <p:txBody>
              <a:bodyPr/>
              <a:lstStyle/>
              <a:p>
                <a:r>
                  <a:rPr lang="en-US">
                    <a:noFill/>
                  </a:rPr>
                  <a:t> </a:t>
                </a:r>
              </a:p>
            </p:txBody>
          </p:sp>
        </mc:Fallback>
      </mc:AlternateContent>
    </p:spTree>
    <p:extLst>
      <p:ext uri="{BB962C8B-B14F-4D97-AF65-F5344CB8AC3E}">
        <p14:creationId xmlns:p14="http://schemas.microsoft.com/office/powerpoint/2010/main" val="273511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577445F-7AF8-8B4B-AEFE-7785420B789F}"/>
              </a:ext>
            </a:extLst>
          </p:cNvPr>
          <p:cNvGraphicFramePr>
            <a:graphicFrameLocks noGrp="1"/>
          </p:cNvGraphicFramePr>
          <p:nvPr>
            <p:ph idx="1"/>
          </p:nvPr>
        </p:nvGraphicFramePr>
        <p:xfrm>
          <a:off x="467544" y="611316"/>
          <a:ext cx="8501063"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264712-29F9-3948-A085-05B8871A62BE}"/>
              </a:ext>
            </a:extLst>
          </p:cNvPr>
          <p:cNvSpPr txBox="1"/>
          <p:nvPr/>
        </p:nvSpPr>
        <p:spPr>
          <a:xfrm>
            <a:off x="2123728" y="1893018"/>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107</a:t>
            </a:r>
          </a:p>
        </p:txBody>
      </p:sp>
      <p:sp>
        <p:nvSpPr>
          <p:cNvPr id="8" name="TextBox 7">
            <a:extLst>
              <a:ext uri="{FF2B5EF4-FFF2-40B4-BE49-F238E27FC236}">
                <a16:creationId xmlns:a16="http://schemas.microsoft.com/office/drawing/2014/main" id="{EEE1A4C1-09D2-CC44-8DD1-F0323F48742C}"/>
              </a:ext>
            </a:extLst>
          </p:cNvPr>
          <p:cNvSpPr txBox="1"/>
          <p:nvPr/>
        </p:nvSpPr>
        <p:spPr>
          <a:xfrm>
            <a:off x="4406730" y="787348"/>
            <a:ext cx="33054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0</a:t>
            </a:r>
            <a:endParaRPr lang="en-US" sz="2000" b="1" baseline="-25000" dirty="0">
              <a:solidFill>
                <a:schemeClr val="accent5">
                  <a:lumMod val="85000"/>
                  <a:lumOff val="15000"/>
                </a:schemeClr>
              </a:solidFill>
              <a:latin typeface="Ubuntu Light" panose="020B0304030602030204" pitchFamily="34" charset="0"/>
            </a:endParaRPr>
          </a:p>
        </p:txBody>
      </p:sp>
      <p:sp>
        <p:nvSpPr>
          <p:cNvPr id="9" name="TextBox 8">
            <a:extLst>
              <a:ext uri="{FF2B5EF4-FFF2-40B4-BE49-F238E27FC236}">
                <a16:creationId xmlns:a16="http://schemas.microsoft.com/office/drawing/2014/main" id="{AC3FBA29-56CA-6C44-8DC3-DB4220284DC4}"/>
              </a:ext>
            </a:extLst>
          </p:cNvPr>
          <p:cNvSpPr txBox="1"/>
          <p:nvPr/>
        </p:nvSpPr>
        <p:spPr>
          <a:xfrm>
            <a:off x="6408000" y="1893018"/>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109</a:t>
            </a:r>
          </a:p>
        </p:txBody>
      </p:sp>
      <p:sp>
        <p:nvSpPr>
          <p:cNvPr id="10" name="TextBox 9">
            <a:extLst>
              <a:ext uri="{FF2B5EF4-FFF2-40B4-BE49-F238E27FC236}">
                <a16:creationId xmlns:a16="http://schemas.microsoft.com/office/drawing/2014/main" id="{A732E6DA-5D44-534B-A3CE-BB954C27AB97}"/>
              </a:ext>
            </a:extLst>
          </p:cNvPr>
          <p:cNvSpPr txBox="1"/>
          <p:nvPr/>
        </p:nvSpPr>
        <p:spPr>
          <a:xfrm>
            <a:off x="1043608" y="333580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142</a:t>
            </a:r>
          </a:p>
        </p:txBody>
      </p:sp>
      <p:sp>
        <p:nvSpPr>
          <p:cNvPr id="12" name="TextBox 11">
            <a:extLst>
              <a:ext uri="{FF2B5EF4-FFF2-40B4-BE49-F238E27FC236}">
                <a16:creationId xmlns:a16="http://schemas.microsoft.com/office/drawing/2014/main" id="{18975F8C-1455-6341-B8C8-741BC568EBFA}"/>
              </a:ext>
            </a:extLst>
          </p:cNvPr>
          <p:cNvSpPr txBox="1"/>
          <p:nvPr/>
        </p:nvSpPr>
        <p:spPr>
          <a:xfrm>
            <a:off x="3203848" y="333580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138</a:t>
            </a:r>
          </a:p>
        </p:txBody>
      </p:sp>
      <p:sp>
        <p:nvSpPr>
          <p:cNvPr id="13" name="TextBox 12">
            <a:extLst>
              <a:ext uri="{FF2B5EF4-FFF2-40B4-BE49-F238E27FC236}">
                <a16:creationId xmlns:a16="http://schemas.microsoft.com/office/drawing/2014/main" id="{0225E736-DFC1-CB4F-924C-29B02A0244FD}"/>
              </a:ext>
            </a:extLst>
          </p:cNvPr>
          <p:cNvSpPr txBox="1"/>
          <p:nvPr/>
        </p:nvSpPr>
        <p:spPr>
          <a:xfrm>
            <a:off x="5336940" y="333580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144</a:t>
            </a:r>
          </a:p>
        </p:txBody>
      </p:sp>
      <p:sp>
        <p:nvSpPr>
          <p:cNvPr id="14" name="TextBox 13">
            <a:extLst>
              <a:ext uri="{FF2B5EF4-FFF2-40B4-BE49-F238E27FC236}">
                <a16:creationId xmlns:a16="http://schemas.microsoft.com/office/drawing/2014/main" id="{212F22AC-7B80-6144-8CAB-1E673D46F0AD}"/>
              </a:ext>
            </a:extLst>
          </p:cNvPr>
          <p:cNvSpPr txBox="1"/>
          <p:nvPr/>
        </p:nvSpPr>
        <p:spPr>
          <a:xfrm>
            <a:off x="7497180" y="3335802"/>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181</a:t>
            </a:r>
          </a:p>
        </p:txBody>
      </p:sp>
      <p:sp>
        <p:nvSpPr>
          <p:cNvPr id="15" name="TextBox 14">
            <a:extLst>
              <a:ext uri="{FF2B5EF4-FFF2-40B4-BE49-F238E27FC236}">
                <a16:creationId xmlns:a16="http://schemas.microsoft.com/office/drawing/2014/main" id="{1426234D-E017-3748-95EC-6973A8BD6125}"/>
              </a:ext>
            </a:extLst>
          </p:cNvPr>
          <p:cNvSpPr txBox="1"/>
          <p:nvPr/>
        </p:nvSpPr>
        <p:spPr>
          <a:xfrm>
            <a:off x="539552"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150</a:t>
            </a:r>
          </a:p>
        </p:txBody>
      </p:sp>
      <p:sp>
        <p:nvSpPr>
          <p:cNvPr id="16" name="TextBox 15">
            <a:extLst>
              <a:ext uri="{FF2B5EF4-FFF2-40B4-BE49-F238E27FC236}">
                <a16:creationId xmlns:a16="http://schemas.microsoft.com/office/drawing/2014/main" id="{678C88F9-60C1-6046-8C09-EF6E18AF1A94}"/>
              </a:ext>
            </a:extLst>
          </p:cNvPr>
          <p:cNvSpPr txBox="1"/>
          <p:nvPr/>
        </p:nvSpPr>
        <p:spPr>
          <a:xfrm>
            <a:off x="160462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302</a:t>
            </a:r>
          </a:p>
        </p:txBody>
      </p:sp>
      <p:sp>
        <p:nvSpPr>
          <p:cNvPr id="17" name="TextBox 16">
            <a:extLst>
              <a:ext uri="{FF2B5EF4-FFF2-40B4-BE49-F238E27FC236}">
                <a16:creationId xmlns:a16="http://schemas.microsoft.com/office/drawing/2014/main" id="{6E27B531-2DCC-E947-B9AB-98AAF1EF30AD}"/>
              </a:ext>
            </a:extLst>
          </p:cNvPr>
          <p:cNvSpPr txBox="1"/>
          <p:nvPr/>
        </p:nvSpPr>
        <p:spPr>
          <a:xfrm>
            <a:off x="2670371" y="4956680"/>
            <a:ext cx="622286" cy="400110"/>
          </a:xfrm>
          <a:prstGeom prst="rect">
            <a:avLst/>
          </a:prstGeom>
          <a:noFill/>
        </p:spPr>
        <p:txBody>
          <a:bodyPr wrap="none" rtlCol="0">
            <a:spAutoFit/>
          </a:bodyPr>
          <a:lstStyle/>
          <a:p>
            <a:r>
              <a:rPr lang="en-US" sz="2000" b="1" dirty="0">
                <a:solidFill>
                  <a:schemeClr val="accent6"/>
                </a:solidFill>
                <a:latin typeface="Ubuntu Light" panose="020B0304030602030204" pitchFamily="34" charset="0"/>
              </a:rPr>
              <a:t>143</a:t>
            </a:r>
          </a:p>
        </p:txBody>
      </p:sp>
      <p:sp>
        <p:nvSpPr>
          <p:cNvPr id="18" name="TextBox 17">
            <a:extLst>
              <a:ext uri="{FF2B5EF4-FFF2-40B4-BE49-F238E27FC236}">
                <a16:creationId xmlns:a16="http://schemas.microsoft.com/office/drawing/2014/main" id="{663172EB-4DF0-C84D-92C6-D78AA6908C24}"/>
              </a:ext>
            </a:extLst>
          </p:cNvPr>
          <p:cNvSpPr txBox="1"/>
          <p:nvPr/>
        </p:nvSpPr>
        <p:spPr>
          <a:xfrm>
            <a:off x="3740766" y="4956680"/>
            <a:ext cx="622286"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752</a:t>
            </a:r>
          </a:p>
        </p:txBody>
      </p:sp>
      <p:sp>
        <p:nvSpPr>
          <p:cNvPr id="19" name="TextBox 18">
            <a:extLst>
              <a:ext uri="{FF2B5EF4-FFF2-40B4-BE49-F238E27FC236}">
                <a16:creationId xmlns:a16="http://schemas.microsoft.com/office/drawing/2014/main" id="{07589E61-8F6C-8F4F-9781-DAFD76ED3B98}"/>
              </a:ext>
            </a:extLst>
          </p:cNvPr>
          <p:cNvSpPr txBox="1"/>
          <p:nvPr/>
        </p:nvSpPr>
        <p:spPr>
          <a:xfrm>
            <a:off x="4991987" y="4963225"/>
            <a:ext cx="26642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a:t>
            </a:r>
          </a:p>
        </p:txBody>
      </p:sp>
      <p:sp>
        <p:nvSpPr>
          <p:cNvPr id="20" name="TextBox 19">
            <a:extLst>
              <a:ext uri="{FF2B5EF4-FFF2-40B4-BE49-F238E27FC236}">
                <a16:creationId xmlns:a16="http://schemas.microsoft.com/office/drawing/2014/main" id="{CE2C8193-429A-3249-97EF-EB8A76037F9A}"/>
              </a:ext>
            </a:extLst>
          </p:cNvPr>
          <p:cNvSpPr txBox="1"/>
          <p:nvPr/>
        </p:nvSpPr>
        <p:spPr>
          <a:xfrm>
            <a:off x="6079083" y="4963225"/>
            <a:ext cx="26642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a:t>
            </a:r>
          </a:p>
        </p:txBody>
      </p:sp>
      <p:sp>
        <p:nvSpPr>
          <p:cNvPr id="21" name="TextBox 20">
            <a:extLst>
              <a:ext uri="{FF2B5EF4-FFF2-40B4-BE49-F238E27FC236}">
                <a16:creationId xmlns:a16="http://schemas.microsoft.com/office/drawing/2014/main" id="{DBDA7CE1-DF04-F145-89D5-47D55B78A889}"/>
              </a:ext>
            </a:extLst>
          </p:cNvPr>
          <p:cNvSpPr txBox="1"/>
          <p:nvPr/>
        </p:nvSpPr>
        <p:spPr>
          <a:xfrm>
            <a:off x="7122806" y="4963225"/>
            <a:ext cx="26642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a:t>
            </a:r>
          </a:p>
        </p:txBody>
      </p:sp>
      <p:sp>
        <p:nvSpPr>
          <p:cNvPr id="23" name="TextBox 22">
            <a:extLst>
              <a:ext uri="{FF2B5EF4-FFF2-40B4-BE49-F238E27FC236}">
                <a16:creationId xmlns:a16="http://schemas.microsoft.com/office/drawing/2014/main" id="{52A34040-4F5A-1348-AB1D-38E0A469DD12}"/>
              </a:ext>
            </a:extLst>
          </p:cNvPr>
          <p:cNvSpPr txBox="1"/>
          <p:nvPr/>
        </p:nvSpPr>
        <p:spPr>
          <a:xfrm>
            <a:off x="8244408" y="4956680"/>
            <a:ext cx="266420" cy="400110"/>
          </a:xfrm>
          <a:prstGeom prst="rect">
            <a:avLst/>
          </a:prstGeom>
          <a:noFill/>
        </p:spPr>
        <p:txBody>
          <a:bodyPr wrap="none" rtlCol="0">
            <a:spAutoFit/>
          </a:bodyPr>
          <a:lstStyle/>
          <a:p>
            <a:r>
              <a:rPr lang="en-US" sz="2000" b="1" dirty="0">
                <a:solidFill>
                  <a:schemeClr val="accent5">
                    <a:lumMod val="85000"/>
                    <a:lumOff val="15000"/>
                  </a:schemeClr>
                </a:solidFill>
                <a:latin typeface="Ubuntu Light" panose="020B0304030602030204" pitchFamily="34" charset="0"/>
              </a:rPr>
              <a:t>-</a:t>
            </a:r>
          </a:p>
        </p:txBody>
      </p:sp>
      <p:sp>
        <p:nvSpPr>
          <p:cNvPr id="2" name="Cross 1">
            <a:extLst>
              <a:ext uri="{FF2B5EF4-FFF2-40B4-BE49-F238E27FC236}">
                <a16:creationId xmlns:a16="http://schemas.microsoft.com/office/drawing/2014/main" id="{A7F3C944-6434-E44B-8048-537582FBC104}"/>
              </a:ext>
            </a:extLst>
          </p:cNvPr>
          <p:cNvSpPr/>
          <p:nvPr/>
        </p:nvSpPr>
        <p:spPr>
          <a:xfrm rot="18900000">
            <a:off x="5388836" y="3845001"/>
            <a:ext cx="526730" cy="526730"/>
          </a:xfrm>
          <a:prstGeom prst="plus">
            <a:avLst>
              <a:gd name="adj" fmla="val 38118"/>
            </a:avLst>
          </a:prstGeom>
          <a:solidFill>
            <a:srgbClr val="FF0000"/>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Cross 37">
            <a:extLst>
              <a:ext uri="{FF2B5EF4-FFF2-40B4-BE49-F238E27FC236}">
                <a16:creationId xmlns:a16="http://schemas.microsoft.com/office/drawing/2014/main" id="{EA283BEE-C172-6B41-9EC9-4F0A93AB0431}"/>
              </a:ext>
            </a:extLst>
          </p:cNvPr>
          <p:cNvSpPr/>
          <p:nvPr/>
        </p:nvSpPr>
        <p:spPr>
          <a:xfrm rot="18900000">
            <a:off x="7544957" y="3842553"/>
            <a:ext cx="526730" cy="526730"/>
          </a:xfrm>
          <a:prstGeom prst="plus">
            <a:avLst>
              <a:gd name="adj" fmla="val 38118"/>
            </a:avLst>
          </a:prstGeom>
          <a:solidFill>
            <a:srgbClr val="FF0000"/>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72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800"/>
                            </p:stCondLst>
                            <p:childTnLst>
                              <p:par>
                                <p:cTn id="9" presetID="10" presetClass="entr" presetSubtype="0" fill="hold" grpId="0"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600"/>
                            </p:stCondLst>
                            <p:childTnLst>
                              <p:par>
                                <p:cTn id="13" presetID="10" presetClass="entr" presetSubtype="0" fill="hold" grpId="0" nodeType="after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400"/>
                            </p:stCondLst>
                            <p:childTnLst>
                              <p:par>
                                <p:cTn id="17" presetID="10" presetClass="entr" presetSubtype="0" fill="hold" grpId="0" nodeType="afterEffect">
                                  <p:stCondLst>
                                    <p:cond delay="3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5"/>
                                        </p:tgtEl>
                                        <p:attrNameLst>
                                          <p:attrName>style.color</p:attrName>
                                        </p:attrNameLst>
                                      </p:cBhvr>
                                      <p:to>
                                        <a:schemeClr val="accent2"/>
                                      </p:to>
                                    </p:animClr>
                                  </p:childTnLst>
                                </p:cTn>
                              </p:par>
                            </p:childTnLst>
                          </p:cTn>
                        </p:par>
                        <p:par>
                          <p:cTn id="24" fill="hold">
                            <p:stCondLst>
                              <p:cond delay="2000"/>
                            </p:stCondLst>
                            <p:childTnLst>
                              <p:par>
                                <p:cTn id="25" presetID="10" presetClass="entr" presetSubtype="0" fill="hold" grpId="0" nodeType="afterEffect">
                                  <p:stCondLst>
                                    <p:cond delay="3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800"/>
                            </p:stCondLst>
                            <p:childTnLst>
                              <p:par>
                                <p:cTn id="29" presetID="10" presetClass="entr" presetSubtype="0" fill="hold" grpId="0" nodeType="afterEffect">
                                  <p:stCondLst>
                                    <p:cond delay="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600"/>
                            </p:stCondLst>
                            <p:childTnLst>
                              <p:par>
                                <p:cTn id="33" presetID="10" presetClass="entr" presetSubtype="0" fill="hold" grpId="0" nodeType="afterEffect">
                                  <p:stCondLst>
                                    <p:cond delay="3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2000" fill="hold"/>
                                        <p:tgtEl>
                                          <p:spTgt spid="17"/>
                                        </p:tgtEl>
                                        <p:attrNameLst>
                                          <p:attrName>style.color</p:attrName>
                                        </p:attrNameLst>
                                      </p:cBhvr>
                                      <p:to>
                                        <a:schemeClr val="accent2"/>
                                      </p:to>
                                    </p:animClr>
                                  </p:childTnLst>
                                </p:cTn>
                              </p:par>
                              <p:par>
                                <p:cTn id="40" presetID="3" presetClass="emph" presetSubtype="2" fill="hold" grpId="2" nodeType="withEffect">
                                  <p:stCondLst>
                                    <p:cond delay="0"/>
                                  </p:stCondLst>
                                  <p:childTnLst>
                                    <p:animClr clrSpc="rgb" dir="cw">
                                      <p:cBhvr override="childStyle">
                                        <p:cTn id="41" dur="2000" fill="hold"/>
                                        <p:tgtEl>
                                          <p:spTgt spid="15"/>
                                        </p:tgtEl>
                                        <p:attrNameLst>
                                          <p:attrName>style.color</p:attrName>
                                        </p:attrNameLst>
                                      </p:cBhvr>
                                      <p:to>
                                        <a:srgbClr val="000000"/>
                                      </p:to>
                                    </p:animClr>
                                  </p:childTnLst>
                                </p:cTn>
                              </p:par>
                            </p:childTnLst>
                          </p:cTn>
                        </p:par>
                        <p:par>
                          <p:cTn id="42" fill="hold">
                            <p:stCondLst>
                              <p:cond delay="2000"/>
                            </p:stCondLst>
                            <p:childTnLst>
                              <p:par>
                                <p:cTn id="43" presetID="10" presetClass="entr" presetSubtype="0" fill="hold" grpId="0" nodeType="afterEffect">
                                  <p:stCondLst>
                                    <p:cond delay="3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2800"/>
                            </p:stCondLst>
                            <p:childTnLst>
                              <p:par>
                                <p:cTn id="47" presetID="10" presetClass="entr" presetSubtype="0" fill="hold" grpId="0" nodeType="afterEffect">
                                  <p:stCondLst>
                                    <p:cond delay="3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3600"/>
                            </p:stCondLst>
                            <p:childTnLst>
                              <p:par>
                                <p:cTn id="51" presetID="10" presetClass="entr" presetSubtype="0" fill="hold" grpId="0" nodeType="afterEffect">
                                  <p:stCondLst>
                                    <p:cond delay="3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500"/>
                            </p:stCondLst>
                            <p:childTnLst>
                              <p:par>
                                <p:cTn id="66" presetID="10" presetClass="entr" presetSubtype="0" fill="hold" grpId="0" nodeType="afterEffect">
                                  <p:stCondLst>
                                    <p:cond delay="30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5" grpId="1"/>
      <p:bldP spid="15" grpId="2"/>
      <p:bldP spid="16" grpId="0"/>
      <p:bldP spid="17" grpId="0"/>
      <p:bldP spid="17" grpId="1"/>
      <p:bldP spid="18" grpId="0"/>
      <p:bldP spid="19" grpId="0"/>
      <p:bldP spid="20" grpId="0"/>
      <p:bldP spid="21" grpId="0"/>
      <p:bldP spid="23" grpId="0"/>
      <p:bldP spid="2" grpId="0" animBg="1"/>
      <p:bldP spid="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a:t>Computational results</a:t>
            </a:r>
          </a:p>
        </p:txBody>
      </p:sp>
    </p:spTree>
    <p:extLst>
      <p:ext uri="{BB962C8B-B14F-4D97-AF65-F5344CB8AC3E}">
        <p14:creationId xmlns:p14="http://schemas.microsoft.com/office/powerpoint/2010/main" val="159964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B7A6DB-A1C8-CC49-97D7-9A7CEE941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792088"/>
            <a:ext cx="6024295" cy="5013176"/>
          </a:xfrm>
          <a:prstGeom prst="rect">
            <a:avLst/>
          </a:prstGeom>
        </p:spPr>
      </p:pic>
      <p:sp>
        <p:nvSpPr>
          <p:cNvPr id="11" name="Title 1">
            <a:extLst>
              <a:ext uri="{FF2B5EF4-FFF2-40B4-BE49-F238E27FC236}">
                <a16:creationId xmlns:a16="http://schemas.microsoft.com/office/drawing/2014/main" id="{EFADB17B-73A4-D342-AEF7-4068089F71C5}"/>
              </a:ext>
            </a:extLst>
          </p:cNvPr>
          <p:cNvSpPr>
            <a:spLocks noGrp="1"/>
          </p:cNvSpPr>
          <p:nvPr>
            <p:ph type="title"/>
          </p:nvPr>
        </p:nvSpPr>
        <p:spPr>
          <a:xfrm>
            <a:off x="355599" y="260648"/>
            <a:ext cx="8500533" cy="639762"/>
          </a:xfrm>
        </p:spPr>
        <p:txBody>
          <a:bodyPr>
            <a:normAutofit/>
          </a:bodyPr>
          <a:lstStyle/>
          <a:p>
            <a:r>
              <a:rPr lang="en-US" dirty="0"/>
              <a:t>Computational time</a:t>
            </a:r>
          </a:p>
        </p:txBody>
      </p:sp>
    </p:spTree>
    <p:extLst>
      <p:ext uri="{BB962C8B-B14F-4D97-AF65-F5344CB8AC3E}">
        <p14:creationId xmlns:p14="http://schemas.microsoft.com/office/powerpoint/2010/main" val="40632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A0412-50BE-5643-8348-146183C22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835344"/>
            <a:ext cx="5981003" cy="4825904"/>
          </a:xfrm>
          <a:prstGeom prst="rect">
            <a:avLst/>
          </a:prstGeom>
        </p:spPr>
      </p:pic>
      <p:sp>
        <p:nvSpPr>
          <p:cNvPr id="5" name="Title 1">
            <a:extLst>
              <a:ext uri="{FF2B5EF4-FFF2-40B4-BE49-F238E27FC236}">
                <a16:creationId xmlns:a16="http://schemas.microsoft.com/office/drawing/2014/main" id="{493F7CC0-E96B-7143-A529-B4629AA4EA1A}"/>
              </a:ext>
            </a:extLst>
          </p:cNvPr>
          <p:cNvSpPr>
            <a:spLocks noGrp="1"/>
          </p:cNvSpPr>
          <p:nvPr>
            <p:ph type="title"/>
          </p:nvPr>
        </p:nvSpPr>
        <p:spPr>
          <a:xfrm>
            <a:off x="355599" y="260648"/>
            <a:ext cx="8500533" cy="639762"/>
          </a:xfrm>
        </p:spPr>
        <p:txBody>
          <a:bodyPr>
            <a:normAutofit/>
          </a:bodyPr>
          <a:lstStyle/>
          <a:p>
            <a:r>
              <a:rPr lang="en-US" dirty="0"/>
              <a:t>Computational time log</a:t>
            </a:r>
          </a:p>
        </p:txBody>
      </p:sp>
    </p:spTree>
    <p:extLst>
      <p:ext uri="{BB962C8B-B14F-4D97-AF65-F5344CB8AC3E}">
        <p14:creationId xmlns:p14="http://schemas.microsoft.com/office/powerpoint/2010/main" val="26137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Pruning percentage</a:t>
            </a:r>
          </a:p>
        </p:txBody>
      </p:sp>
      <p:pic>
        <p:nvPicPr>
          <p:cNvPr id="7" name="Picture 6">
            <a:extLst>
              <a:ext uri="{FF2B5EF4-FFF2-40B4-BE49-F238E27FC236}">
                <a16:creationId xmlns:a16="http://schemas.microsoft.com/office/drawing/2014/main" id="{4D05BDB1-239F-194F-862F-1C89EF4BC818}"/>
              </a:ext>
            </a:extLst>
          </p:cNvPr>
          <p:cNvPicPr>
            <a:picLocks noChangeAspect="1"/>
          </p:cNvPicPr>
          <p:nvPr/>
        </p:nvPicPr>
        <p:blipFill rotWithShape="1">
          <a:blip r:embed="rId3">
            <a:extLst>
              <a:ext uri="{28A0092B-C50C-407E-A947-70E740481C1C}">
                <a14:useLocalDpi xmlns:a14="http://schemas.microsoft.com/office/drawing/2010/main" val="0"/>
              </a:ext>
            </a:extLst>
          </a:blip>
          <a:srcRect t="6133"/>
          <a:stretch/>
        </p:blipFill>
        <p:spPr>
          <a:xfrm>
            <a:off x="1115616" y="836712"/>
            <a:ext cx="6458996" cy="5003801"/>
          </a:xfrm>
          <a:prstGeom prst="rect">
            <a:avLst/>
          </a:prstGeom>
        </p:spPr>
      </p:pic>
    </p:spTree>
    <p:extLst>
      <p:ext uri="{BB962C8B-B14F-4D97-AF65-F5344CB8AC3E}">
        <p14:creationId xmlns:p14="http://schemas.microsoft.com/office/powerpoint/2010/main" val="28580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Control</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extLst>
              <p:ext uri="{D42A27DB-BD31-4B8C-83A1-F6EECF244321}">
                <p14:modId xmlns:p14="http://schemas.microsoft.com/office/powerpoint/2010/main" val="4121244173"/>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901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122" y="2924944"/>
            <a:ext cx="8109756" cy="792088"/>
          </a:xfrm>
        </p:spPr>
        <p:txBody>
          <a:bodyPr/>
          <a:lstStyle/>
          <a:p>
            <a:pPr algn="ctr"/>
            <a:r>
              <a:rPr lang="en-GB" dirty="0"/>
              <a:t>Conclusion</a:t>
            </a:r>
          </a:p>
        </p:txBody>
      </p:sp>
    </p:spTree>
    <p:extLst>
      <p:ext uri="{BB962C8B-B14F-4D97-AF65-F5344CB8AC3E}">
        <p14:creationId xmlns:p14="http://schemas.microsoft.com/office/powerpoint/2010/main" val="2396408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55599" y="1124744"/>
            <a:ext cx="8500533" cy="4320480"/>
          </a:xfrm>
        </p:spPr>
        <p:txBody>
          <a:bodyPr>
            <a:normAutofit/>
          </a:bodyPr>
          <a:lstStyle/>
          <a:p>
            <a:r>
              <a:rPr lang="en-US" dirty="0"/>
              <a:t>(R, s, S) is a widely used inventory control method.</a:t>
            </a:r>
          </a:p>
          <a:p>
            <a:endParaRPr lang="en-US" dirty="0"/>
          </a:p>
          <a:p>
            <a:r>
              <a:rPr lang="en-US" dirty="0"/>
              <a:t>We introduced a new technique that solves the problem to optimality.</a:t>
            </a:r>
          </a:p>
          <a:p>
            <a:endParaRPr lang="en-US" dirty="0"/>
          </a:p>
          <a:p>
            <a:r>
              <a:rPr lang="en-US" dirty="0"/>
              <a:t>It can solve instances twice as big as the baseline.</a:t>
            </a:r>
          </a:p>
          <a:p>
            <a:endParaRPr lang="en-US" dirty="0"/>
          </a:p>
          <a:p>
            <a:endParaRPr lang="en-US" dirty="0"/>
          </a:p>
          <a:p>
            <a:r>
              <a:rPr lang="en-US" dirty="0"/>
              <a:t>Future work:</a:t>
            </a:r>
          </a:p>
          <a:p>
            <a:pPr marL="342900" indent="-342900">
              <a:buFont typeface="Arial" panose="020B0604020202020204" pitchFamily="34" charset="0"/>
              <a:buChar char="•"/>
            </a:pPr>
            <a:r>
              <a:rPr lang="en-US" dirty="0"/>
              <a:t>A pure SDP formulation for (R, s, S)</a:t>
            </a:r>
          </a:p>
          <a:p>
            <a:pPr marL="342900" indent="-342900">
              <a:buFont typeface="Arial" panose="020B0604020202020204" pitchFamily="34" charset="0"/>
              <a:buChar char="•"/>
            </a:pPr>
            <a:r>
              <a:rPr lang="en-US" dirty="0"/>
              <a:t>Heuristics for (R, s, S)</a:t>
            </a:r>
          </a:p>
        </p:txBody>
      </p:sp>
    </p:spTree>
    <p:extLst>
      <p:ext uri="{BB962C8B-B14F-4D97-AF65-F5344CB8AC3E}">
        <p14:creationId xmlns:p14="http://schemas.microsoft.com/office/powerpoint/2010/main" val="3369356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Thanks for </a:t>
            </a:r>
            <a:r>
              <a:rPr lang="en-US"/>
              <a:t>the attention</a:t>
            </a:r>
            <a:endParaRPr lang="en-US" dirty="0"/>
          </a:p>
        </p:txBody>
      </p:sp>
      <p:sp>
        <p:nvSpPr>
          <p:cNvPr id="5" name="Content Placeholder 4"/>
          <p:cNvSpPr>
            <a:spLocks noGrp="1"/>
          </p:cNvSpPr>
          <p:nvPr>
            <p:ph idx="1"/>
          </p:nvPr>
        </p:nvSpPr>
        <p:spPr/>
        <p:txBody>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632581" y="2276872"/>
            <a:ext cx="1878837" cy="1883420"/>
          </a:xfrm>
          <a:prstGeom prst="rect">
            <a:avLst/>
          </a:prstGeom>
        </p:spPr>
      </p:pic>
    </p:spTree>
    <p:extLst>
      <p:ext uri="{BB962C8B-B14F-4D97-AF65-F5344CB8AC3E}">
        <p14:creationId xmlns:p14="http://schemas.microsoft.com/office/powerpoint/2010/main" val="181689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Control</a:t>
            </a:r>
          </a:p>
        </p:txBody>
      </p:sp>
      <p:graphicFrame>
        <p:nvGraphicFramePr>
          <p:cNvPr id="4" name="Content Placeholder 3">
            <a:extLst>
              <a:ext uri="{FF2B5EF4-FFF2-40B4-BE49-F238E27FC236}">
                <a16:creationId xmlns:a16="http://schemas.microsoft.com/office/drawing/2014/main" id="{1784962B-8FC5-D545-B286-A9DDE90089E4}"/>
              </a:ext>
            </a:extLst>
          </p:cNvPr>
          <p:cNvGraphicFramePr>
            <a:graphicFrameLocks noGrp="1"/>
          </p:cNvGraphicFramePr>
          <p:nvPr>
            <p:ph idx="1"/>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1B0372C3-B21B-794F-9C0E-7954E4240C1C}"/>
              </a:ext>
            </a:extLst>
          </p:cNvPr>
          <p:cNvCxnSpPr>
            <a:cxnSpLocks/>
          </p:cNvCxnSpPr>
          <p:nvPr/>
        </p:nvCxnSpPr>
        <p:spPr>
          <a:xfrm flipH="1">
            <a:off x="3131840" y="1260376"/>
            <a:ext cx="568296" cy="1592560"/>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16CA6AC-AF13-404B-9647-717B1BCD7725}"/>
              </a:ext>
            </a:extLst>
          </p:cNvPr>
          <p:cNvCxnSpPr>
            <a:cxnSpLocks/>
          </p:cNvCxnSpPr>
          <p:nvPr/>
        </p:nvCxnSpPr>
        <p:spPr>
          <a:xfrm>
            <a:off x="3700136" y="1260376"/>
            <a:ext cx="2240016" cy="2168624"/>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3623806-7CB6-0249-8474-56A0EF5B09C9}"/>
              </a:ext>
            </a:extLst>
          </p:cNvPr>
          <p:cNvSpPr txBox="1"/>
          <p:nvPr/>
        </p:nvSpPr>
        <p:spPr>
          <a:xfrm>
            <a:off x="3251937" y="891044"/>
            <a:ext cx="896399" cy="369332"/>
          </a:xfrm>
          <a:prstGeom prst="rect">
            <a:avLst/>
          </a:prstGeom>
          <a:noFill/>
        </p:spPr>
        <p:txBody>
          <a:bodyPr wrap="none" rtlCol="0">
            <a:spAutoFit/>
          </a:bodyPr>
          <a:lstStyle/>
          <a:p>
            <a:r>
              <a:rPr lang="en-US" dirty="0">
                <a:solidFill>
                  <a:schemeClr val="accent5"/>
                </a:solidFill>
                <a:latin typeface="Ubuntu Light" panose="020B0304030602030204" pitchFamily="34" charset="0"/>
              </a:rPr>
              <a:t>Orders</a:t>
            </a:r>
          </a:p>
        </p:txBody>
      </p:sp>
      <p:cxnSp>
        <p:nvCxnSpPr>
          <p:cNvPr id="11" name="Straight Arrow Connector 10">
            <a:extLst>
              <a:ext uri="{FF2B5EF4-FFF2-40B4-BE49-F238E27FC236}">
                <a16:creationId xmlns:a16="http://schemas.microsoft.com/office/drawing/2014/main" id="{062F682D-9581-7946-B855-B27488EED668}"/>
              </a:ext>
            </a:extLst>
          </p:cNvPr>
          <p:cNvCxnSpPr>
            <a:cxnSpLocks/>
          </p:cNvCxnSpPr>
          <p:nvPr/>
        </p:nvCxnSpPr>
        <p:spPr>
          <a:xfrm flipH="1">
            <a:off x="1403648" y="1260376"/>
            <a:ext cx="2296488" cy="1880592"/>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30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configuration</a:t>
            </a:r>
          </a:p>
        </p:txBody>
      </p:sp>
      <p:sp>
        <p:nvSpPr>
          <p:cNvPr id="3" name="Content Placeholder 2"/>
          <p:cNvSpPr>
            <a:spLocks noGrp="1"/>
          </p:cNvSpPr>
          <p:nvPr>
            <p:ph idx="1"/>
          </p:nvPr>
        </p:nvSpPr>
        <p:spPr/>
        <p:txBody>
          <a:bodyPr>
            <a:normAutofit/>
          </a:bodyPr>
          <a:lstStyle/>
          <a:p>
            <a:pPr>
              <a:lnSpc>
                <a:spcPct val="150000"/>
              </a:lnSpc>
            </a:pPr>
            <a:r>
              <a:rPr lang="en-US" dirty="0"/>
              <a:t>An inventory control policy define:</a:t>
            </a:r>
          </a:p>
          <a:p>
            <a:pPr marL="342900" indent="-342900">
              <a:lnSpc>
                <a:spcPct val="150000"/>
              </a:lnSpc>
              <a:buFont typeface="Arial" panose="020B0604020202020204" pitchFamily="34" charset="0"/>
              <a:buChar char="•"/>
            </a:pPr>
            <a:r>
              <a:rPr lang="en-US" dirty="0"/>
              <a:t>Single item</a:t>
            </a:r>
          </a:p>
          <a:p>
            <a:pPr marL="342900" indent="-342900">
              <a:lnSpc>
                <a:spcPct val="150000"/>
              </a:lnSpc>
              <a:buFont typeface="Arial" panose="020B0604020202020204" pitchFamily="34" charset="0"/>
              <a:buChar char="•"/>
            </a:pPr>
            <a:r>
              <a:rPr lang="en-US" dirty="0"/>
              <a:t>Single location</a:t>
            </a:r>
          </a:p>
          <a:p>
            <a:pPr marL="342900" indent="-342900">
              <a:lnSpc>
                <a:spcPct val="150000"/>
              </a:lnSpc>
              <a:buFont typeface="Arial" panose="020B0604020202020204" pitchFamily="34" charset="0"/>
              <a:buChar char="•"/>
            </a:pPr>
            <a:r>
              <a:rPr lang="en-US" dirty="0"/>
              <a:t>Stochastic non stationary demand</a:t>
            </a:r>
          </a:p>
          <a:p>
            <a:pPr marL="342900" indent="-342900">
              <a:lnSpc>
                <a:spcPct val="150000"/>
              </a:lnSpc>
              <a:buFont typeface="Arial" panose="020B0604020202020204" pitchFamily="34" charset="0"/>
              <a:buChar char="•"/>
            </a:pPr>
            <a:r>
              <a:rPr lang="en-US" dirty="0"/>
              <a:t>Complete backordering of excessive demand</a:t>
            </a:r>
          </a:p>
          <a:p>
            <a:pPr>
              <a:lnSpc>
                <a:spcPct val="150000"/>
              </a:lnSpc>
            </a:pPr>
            <a:endParaRPr lang="en-US" dirty="0"/>
          </a:p>
        </p:txBody>
      </p:sp>
    </p:spTree>
    <p:extLst>
      <p:ext uri="{BB962C8B-B14F-4D97-AF65-F5344CB8AC3E}">
        <p14:creationId xmlns:p14="http://schemas.microsoft.com/office/powerpoint/2010/main" val="157414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50000"/>
                  </a:lnSpc>
                </a:pPr>
                <a:r>
                  <a:rPr lang="en-US" dirty="0"/>
                  <a:t>Demand is represented by a set of independent stochastic variables</a:t>
                </a:r>
              </a:p>
              <a:p>
                <a:pPr>
                  <a:lnSpc>
                    <a:spcPct val="150000"/>
                  </a:lnSpc>
                </a:pPr>
                <a14:m>
                  <m:oMathPara xmlns:m="http://schemas.openxmlformats.org/officeDocument/2006/math">
                    <m:oMathParaPr>
                      <m:jc m:val="centerGroup"/>
                    </m:oMathParaPr>
                    <m:oMath xmlns:m="http://schemas.openxmlformats.org/officeDocument/2006/math">
                      <m:r>
                        <a:rPr lang="en-IE" b="0" i="1" smtClean="0">
                          <a:latin typeface="Cambria Math" panose="02040503050406030204" pitchFamily="18" charset="0"/>
                        </a:rPr>
                        <m:t>[</m:t>
                      </m:r>
                      <m:sSub>
                        <m:sSubPr>
                          <m:ctrlPr>
                            <a:rPr lang="en-IE" b="0" i="1" smtClean="0">
                              <a:latin typeface="Cambria Math" panose="02040503050406030204" pitchFamily="18" charset="0"/>
                            </a:rPr>
                          </m:ctrlPr>
                        </m:sSubPr>
                        <m:e>
                          <m:r>
                            <a:rPr lang="en-IE" b="0" i="1" smtClean="0">
                              <a:latin typeface="Cambria Math" panose="02040503050406030204" pitchFamily="18" charset="0"/>
                            </a:rPr>
                            <m:t>𝑑</m:t>
                          </m:r>
                        </m:e>
                        <m:sub>
                          <m:r>
                            <a:rPr lang="en-IE" b="0" i="1" smtClean="0">
                              <a:latin typeface="Cambria Math" panose="02040503050406030204" pitchFamily="18" charset="0"/>
                            </a:rPr>
                            <m:t>1</m:t>
                          </m:r>
                        </m:sub>
                      </m:sSub>
                      <m:r>
                        <a:rPr lang="en-IE" b="0" i="1" smtClean="0">
                          <a:latin typeface="Cambria Math" panose="02040503050406030204" pitchFamily="18" charset="0"/>
                        </a:rPr>
                        <m:t>,</m:t>
                      </m:r>
                      <m:sSub>
                        <m:sSubPr>
                          <m:ctrlPr>
                            <a:rPr lang="en-IE" i="1">
                              <a:latin typeface="Cambria Math" panose="02040503050406030204" pitchFamily="18" charset="0"/>
                            </a:rPr>
                          </m:ctrlPr>
                        </m:sSubPr>
                        <m:e>
                          <m:r>
                            <a:rPr lang="en-IE" i="1">
                              <a:latin typeface="Cambria Math" panose="02040503050406030204" pitchFamily="18" charset="0"/>
                            </a:rPr>
                            <m:t>𝑑</m:t>
                          </m:r>
                        </m:e>
                        <m:sub>
                          <m:r>
                            <a:rPr lang="en-IE" b="0" i="1" smtClean="0">
                              <a:latin typeface="Cambria Math" panose="02040503050406030204" pitchFamily="18" charset="0"/>
                            </a:rPr>
                            <m:t>2</m:t>
                          </m:r>
                        </m:sub>
                      </m:sSub>
                      <m:r>
                        <a:rPr lang="en-IE" b="0" i="0" smtClean="0">
                          <a:latin typeface="Cambria Math" panose="02040503050406030204" pitchFamily="18" charset="0"/>
                        </a:rPr>
                        <m:t>,</m:t>
                      </m:r>
                      <m:r>
                        <a:rPr lang="en-IE">
                          <a:latin typeface="Cambria Math" panose="02040503050406030204" pitchFamily="18" charset="0"/>
                        </a:rPr>
                        <m:t>…,</m:t>
                      </m:r>
                      <m:sSub>
                        <m:sSubPr>
                          <m:ctrlPr>
                            <a:rPr lang="en-IE" i="1">
                              <a:latin typeface="Cambria Math" panose="02040503050406030204" pitchFamily="18" charset="0"/>
                            </a:rPr>
                          </m:ctrlPr>
                        </m:sSubPr>
                        <m:e>
                          <m:r>
                            <a:rPr lang="en-IE" i="1">
                              <a:latin typeface="Cambria Math" panose="02040503050406030204" pitchFamily="18" charset="0"/>
                            </a:rPr>
                            <m:t>𝑑</m:t>
                          </m:r>
                        </m:e>
                        <m:sub>
                          <m:r>
                            <a:rPr lang="en-IE" i="1">
                              <a:latin typeface="Cambria Math" panose="02040503050406030204" pitchFamily="18" charset="0"/>
                            </a:rPr>
                            <m:t>𝑡</m:t>
                          </m:r>
                        </m:sub>
                      </m:sSub>
                      <m:r>
                        <a:rPr lang="en-IE">
                          <a:latin typeface="Cambria Math" panose="02040503050406030204" pitchFamily="18" charset="0"/>
                        </a:rPr>
                        <m:t>…,</m:t>
                      </m:r>
                      <m:sSub>
                        <m:sSubPr>
                          <m:ctrlPr>
                            <a:rPr lang="en-IE" i="1">
                              <a:latin typeface="Cambria Math" panose="02040503050406030204" pitchFamily="18" charset="0"/>
                            </a:rPr>
                          </m:ctrlPr>
                        </m:sSubPr>
                        <m:e>
                          <m:r>
                            <a:rPr lang="en-IE" i="1">
                              <a:latin typeface="Cambria Math" panose="02040503050406030204" pitchFamily="18" charset="0"/>
                            </a:rPr>
                            <m:t>𝑑</m:t>
                          </m:r>
                        </m:e>
                        <m:sub>
                          <m:r>
                            <a:rPr lang="en-IE" b="0" i="1" smtClean="0">
                              <a:latin typeface="Cambria Math" panose="02040503050406030204" pitchFamily="18" charset="0"/>
                            </a:rPr>
                            <m:t>𝑇</m:t>
                          </m:r>
                        </m:sub>
                      </m:sSub>
                      <m:r>
                        <a:rPr lang="en-IE" b="0" i="0" smtClean="0">
                          <a:latin typeface="Cambria Math" panose="02040503050406030204" pitchFamily="18" charset="0"/>
                        </a:rPr>
                        <m:t>]</m:t>
                      </m:r>
                    </m:oMath>
                  </m:oMathPara>
                </a14:m>
                <a:endParaRPr lang="en-US" dirty="0"/>
              </a:p>
              <a:p>
                <a:pPr>
                  <a:lnSpc>
                    <a:spcPct val="150000"/>
                  </a:lnSpc>
                </a:pPr>
                <a:endParaRPr lang="en-US" dirty="0"/>
              </a:p>
              <a:p>
                <a:pPr>
                  <a:lnSpc>
                    <a:spcPct val="150000"/>
                  </a:lnSpc>
                </a:pPr>
                <a:r>
                  <a:rPr lang="en-US" dirty="0"/>
                  <a:t>We know the probability distribution of each </a:t>
                </a:r>
                <a14:m>
                  <m:oMath xmlns:m="http://schemas.openxmlformats.org/officeDocument/2006/math">
                    <m:sSub>
                      <m:sSubPr>
                        <m:ctrlPr>
                          <a:rPr lang="en-IE" i="1">
                            <a:latin typeface="Cambria Math" panose="02040503050406030204" pitchFamily="18" charset="0"/>
                          </a:rPr>
                        </m:ctrlPr>
                      </m:sSubPr>
                      <m:e>
                        <m:r>
                          <a:rPr lang="en-IE" i="1">
                            <a:latin typeface="Cambria Math" panose="02040503050406030204" pitchFamily="18" charset="0"/>
                          </a:rPr>
                          <m:t>𝑑</m:t>
                        </m:r>
                      </m:e>
                      <m:sub>
                        <m:r>
                          <a:rPr lang="en-IE" i="1">
                            <a:latin typeface="Cambria Math" panose="02040503050406030204" pitchFamily="18" charset="0"/>
                          </a:rPr>
                          <m:t>𝑡</m:t>
                        </m:r>
                      </m:sub>
                    </m:sSub>
                  </m:oMath>
                </a14:m>
                <a:endParaRPr lang="en-US" dirty="0"/>
              </a:p>
              <a:p>
                <a:pPr>
                  <a:lnSpc>
                    <a:spcPct val="150000"/>
                  </a:lnSpc>
                </a:pPr>
                <a:endParaRPr lang="en-US" dirty="0"/>
              </a:p>
              <a:p>
                <a:pPr>
                  <a:lnSpc>
                    <a:spcPct val="150000"/>
                  </a:lnSpc>
                </a:pPr>
                <a:r>
                  <a:rPr lang="en-US" dirty="0"/>
                  <a:t>Non stationary, so the variables can vary across periods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97"/>
                </a:stretch>
              </a:blipFill>
            </p:spPr>
            <p:txBody>
              <a:bodyPr/>
              <a:lstStyle/>
              <a:p>
                <a:r>
                  <a:rPr lang="en-US">
                    <a:noFill/>
                  </a:rPr>
                  <a:t> </a:t>
                </a:r>
              </a:p>
            </p:txBody>
          </p:sp>
        </mc:Fallback>
      </mc:AlternateContent>
    </p:spTree>
    <p:extLst>
      <p:ext uri="{BB962C8B-B14F-4D97-AF65-F5344CB8AC3E}">
        <p14:creationId xmlns:p14="http://schemas.microsoft.com/office/powerpoint/2010/main" val="319645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stationary</a:t>
            </a:r>
          </a:p>
        </p:txBody>
      </p:sp>
      <p:graphicFrame>
        <p:nvGraphicFramePr>
          <p:cNvPr id="6" name="Content Placeholder 3">
            <a:extLst>
              <a:ext uri="{FF2B5EF4-FFF2-40B4-BE49-F238E27FC236}">
                <a16:creationId xmlns:a16="http://schemas.microsoft.com/office/drawing/2014/main" id="{31290271-9BC4-674A-8E8C-D20708027216}"/>
              </a:ext>
            </a:extLst>
          </p:cNvPr>
          <p:cNvGraphicFramePr>
            <a:graphicFrameLocks/>
          </p:cNvGraphicFramePr>
          <p:nvPr>
            <p:extLst>
              <p:ext uri="{D42A27DB-BD31-4B8C-83A1-F6EECF244321}">
                <p14:modId xmlns:p14="http://schemas.microsoft.com/office/powerpoint/2010/main" val="2403892820"/>
              </p:ext>
            </p:extLst>
          </p:nvPr>
        </p:nvGraphicFramePr>
        <p:xfrm>
          <a:off x="503646" y="994909"/>
          <a:ext cx="8032823" cy="4535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971916"/>
      </p:ext>
    </p:extLst>
  </p:cSld>
  <p:clrMapOvr>
    <a:masterClrMapping/>
  </p:clrMapOvr>
</p:sld>
</file>

<file path=ppt/theme/theme1.xml><?xml version="1.0" encoding="utf-8"?>
<a:theme xmlns:a="http://schemas.openxmlformats.org/drawingml/2006/main" name="Insight theme FIXED ver 3.1">
  <a:themeElements>
    <a:clrScheme name="insight">
      <a:dk1>
        <a:srgbClr val="7F8A9A"/>
      </a:dk1>
      <a:lt1>
        <a:srgbClr val="92C83E"/>
      </a:lt1>
      <a:dk2>
        <a:srgbClr val="006B93"/>
      </a:dk2>
      <a:lt2>
        <a:srgbClr val="71CAC3"/>
      </a:lt2>
      <a:accent1>
        <a:srgbClr val="006969"/>
      </a:accent1>
      <a:accent2>
        <a:srgbClr val="4CB748"/>
      </a:accent2>
      <a:accent3>
        <a:srgbClr val="B0D7E3"/>
      </a:accent3>
      <a:accent4>
        <a:srgbClr val="FFFFFF"/>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60000"/>
            <a:lumOff val="40000"/>
          </a:schemeClr>
        </a:solidFill>
        <a:ln>
          <a:solidFill>
            <a:schemeClr val="accent5"/>
          </a:solid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a:solidFill>
            <a:schemeClr val="accent5"/>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tx1">
                <a:lumMod val="65000"/>
                <a:lumOff val="35000"/>
              </a:schemeClr>
            </a:solidFill>
            <a:latin typeface="Ubuntu Light" panose="020B0304030602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Insight theme FIXED ver 3.1</Template>
  <TotalTime>46227</TotalTime>
  <Words>1381</Words>
  <Application>Microsoft Macintosh PowerPoint</Application>
  <PresentationFormat>On-screen Show (4:3)</PresentationFormat>
  <Paragraphs>609</Paragraphs>
  <Slides>52</Slides>
  <Notes>40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Cambria Math</vt:lpstr>
      <vt:lpstr>Ubuntu</vt:lpstr>
      <vt:lpstr>Ubuntu Light</vt:lpstr>
      <vt:lpstr>Insight theme FIXED ver 3.1</vt:lpstr>
      <vt:lpstr>Optimal (R, s, S) policy for the inventory lot sizing problem with stochastic non-stationary demand</vt:lpstr>
      <vt:lpstr>Roadmap</vt:lpstr>
      <vt:lpstr>Introduction</vt:lpstr>
      <vt:lpstr>Inventory control policy</vt:lpstr>
      <vt:lpstr>Inventory Control</vt:lpstr>
      <vt:lpstr>Inventory Control</vt:lpstr>
      <vt:lpstr>Our configuration</vt:lpstr>
      <vt:lpstr>Demand</vt:lpstr>
      <vt:lpstr>Non stationary</vt:lpstr>
      <vt:lpstr>Demand backorders</vt:lpstr>
      <vt:lpstr>Costs</vt:lpstr>
      <vt:lpstr>Policies</vt:lpstr>
      <vt:lpstr>(s, S)</vt:lpstr>
      <vt:lpstr>(s, S)</vt:lpstr>
      <vt:lpstr>(R, S)</vt:lpstr>
      <vt:lpstr>(R, s, S)</vt:lpstr>
      <vt:lpstr>(R, s, S)</vt:lpstr>
      <vt:lpstr>(R, s, S)</vt:lpstr>
      <vt:lpstr> (R, s, S)</vt:lpstr>
      <vt:lpstr>Baseline</vt:lpstr>
      <vt:lpstr>Stochastic Dynamic Program for (s, S)</vt:lpstr>
      <vt:lpstr>Stochastic Dynamic Program for (s, S)</vt:lpstr>
      <vt:lpstr>Stochastic Dynamic Program for (s, S)</vt:lpstr>
      <vt:lpstr>Stochastic Dynamic Program for (s, S)</vt:lpstr>
      <vt:lpstr>Baseline</vt:lpstr>
      <vt:lpstr>Reduction to (s, S)</vt:lpstr>
      <vt:lpstr>Example</vt:lpstr>
      <vt:lpstr>Example</vt:lpstr>
      <vt:lpstr>Memoization</vt:lpstr>
      <vt:lpstr>Idea</vt:lpstr>
      <vt:lpstr>Stochastic Dynamic Program for (s, S)</vt:lpstr>
      <vt:lpstr>Example</vt:lpstr>
      <vt:lpstr>PowerPoint Presentation</vt:lpstr>
      <vt:lpstr>PowerPoint Presentation</vt:lpstr>
      <vt:lpstr>PowerPoint Presentation</vt:lpstr>
      <vt:lpstr>PowerPoint Presentation</vt:lpstr>
      <vt:lpstr>Computational analysis</vt:lpstr>
      <vt:lpstr>Branch and bound</vt:lpstr>
      <vt:lpstr>Branch and bound </vt:lpstr>
      <vt:lpstr>PowerPoint Presentation</vt:lpstr>
      <vt:lpstr>Pruning condition</vt:lpstr>
      <vt:lpstr>PowerPoint Presentation</vt:lpstr>
      <vt:lpstr>Dynamic Programming lower bounds</vt:lpstr>
      <vt:lpstr>Pruning condition - updated</vt:lpstr>
      <vt:lpstr>PowerPoint Presentation</vt:lpstr>
      <vt:lpstr>Computational results</vt:lpstr>
      <vt:lpstr>Computational time</vt:lpstr>
      <vt:lpstr>Computational time log</vt:lpstr>
      <vt:lpstr>Pruning percentage</vt:lpstr>
      <vt:lpstr>Conclusion</vt:lpstr>
      <vt:lpstr>Conclusion</vt:lpstr>
      <vt:lpstr>Thanks for the attention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briwal</dc:creator>
  <cp:lastModifiedBy>Microsoft Office User</cp:lastModifiedBy>
  <cp:revision>183</cp:revision>
  <cp:lastPrinted>2019-07-08T11:06:54Z</cp:lastPrinted>
  <dcterms:created xsi:type="dcterms:W3CDTF">2017-05-26T13:22:50Z</dcterms:created>
  <dcterms:modified xsi:type="dcterms:W3CDTF">2019-08-22T10:46:21Z</dcterms:modified>
</cp:coreProperties>
</file>